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</p:sldMasterIdLst>
  <p:notesMasterIdLst>
    <p:notesMasterId r:id="rId49"/>
  </p:notesMasterIdLst>
  <p:sldIdLst>
    <p:sldId id="256" r:id="rId4"/>
    <p:sldId id="625" r:id="rId5"/>
    <p:sldId id="627" r:id="rId6"/>
    <p:sldId id="628" r:id="rId7"/>
    <p:sldId id="638" r:id="rId8"/>
    <p:sldId id="342" r:id="rId9"/>
    <p:sldId id="655" r:id="rId10"/>
    <p:sldId id="343" r:id="rId11"/>
    <p:sldId id="631" r:id="rId12"/>
    <p:sldId id="630" r:id="rId13"/>
    <p:sldId id="635" r:id="rId14"/>
    <p:sldId id="261" r:id="rId15"/>
    <p:sldId id="634" r:id="rId16"/>
    <p:sldId id="636" r:id="rId17"/>
    <p:sldId id="382" r:id="rId18"/>
    <p:sldId id="257" r:id="rId19"/>
    <p:sldId id="657" r:id="rId20"/>
    <p:sldId id="641" r:id="rId21"/>
    <p:sldId id="653" r:id="rId22"/>
    <p:sldId id="620" r:id="rId23"/>
    <p:sldId id="648" r:id="rId24"/>
    <p:sldId id="658" r:id="rId25"/>
    <p:sldId id="643" r:id="rId26"/>
    <p:sldId id="381" r:id="rId27"/>
    <p:sldId id="260" r:id="rId28"/>
    <p:sldId id="380" r:id="rId29"/>
    <p:sldId id="379" r:id="rId30"/>
    <p:sldId id="644" r:id="rId31"/>
    <p:sldId id="654" r:id="rId32"/>
    <p:sldId id="646" r:id="rId33"/>
    <p:sldId id="647" r:id="rId34"/>
    <p:sldId id="262" r:id="rId35"/>
    <p:sldId id="258" r:id="rId36"/>
    <p:sldId id="592" r:id="rId37"/>
    <p:sldId id="650" r:id="rId38"/>
    <p:sldId id="652" r:id="rId39"/>
    <p:sldId id="280" r:id="rId40"/>
    <p:sldId id="268" r:id="rId41"/>
    <p:sldId id="659" r:id="rId42"/>
    <p:sldId id="660" r:id="rId43"/>
    <p:sldId id="661" r:id="rId44"/>
    <p:sldId id="624" r:id="rId45"/>
    <p:sldId id="621" r:id="rId46"/>
    <p:sldId id="533" r:id="rId47"/>
    <p:sldId id="663" r:id="rId48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a Sierra Vasquez" initials="MSV" lastIdx="1" clrIdx="0">
    <p:extLst>
      <p:ext uri="{19B8F6BF-5375-455C-9EA6-DF929625EA0E}">
        <p15:presenceInfo xmlns:p15="http://schemas.microsoft.com/office/powerpoint/2012/main" userId="S-1-5-21-482907636-4010588115-3244653348-137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392B"/>
    <a:srgbClr val="F39C12"/>
    <a:srgbClr val="16A085"/>
    <a:srgbClr val="0389AE"/>
    <a:srgbClr val="1F608B"/>
    <a:srgbClr val="9BBB59"/>
    <a:srgbClr val="2980B9"/>
    <a:srgbClr val="BA7609"/>
    <a:srgbClr val="515254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94660"/>
  </p:normalViewPr>
  <p:slideViewPr>
    <p:cSldViewPr>
      <p:cViewPr varScale="1">
        <p:scale>
          <a:sx n="68" d="100"/>
          <a:sy n="68" d="100"/>
        </p:scale>
        <p:origin x="12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microsoft.com/office/2007/relationships/hdphoto" Target="../media/hdphoto18.wdp"/><Relationship Id="rId1" Type="http://schemas.openxmlformats.org/officeDocument/2006/relationships/image" Target="../media/image42.png"/><Relationship Id="rId6" Type="http://schemas.microsoft.com/office/2007/relationships/hdphoto" Target="../media/hdphoto20.wdp"/><Relationship Id="rId5" Type="http://schemas.openxmlformats.org/officeDocument/2006/relationships/image" Target="../media/image44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46.png"/></Relationships>
</file>

<file path=ppt/diagrams/_rels/drawing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microsoft.com/office/2007/relationships/hdphoto" Target="../media/hdphoto18.wdp"/><Relationship Id="rId1" Type="http://schemas.openxmlformats.org/officeDocument/2006/relationships/image" Target="../media/image42.png"/><Relationship Id="rId6" Type="http://schemas.microsoft.com/office/2007/relationships/hdphoto" Target="../media/hdphoto20.wdp"/><Relationship Id="rId5" Type="http://schemas.openxmlformats.org/officeDocument/2006/relationships/image" Target="../media/image44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9B9D1C-BD3B-4E3C-B57C-857DE37C339C}" type="doc">
      <dgm:prSet loTypeId="urn:microsoft.com/office/officeart/2005/8/layout/hList7" loCatId="list" qsTypeId="urn:microsoft.com/office/officeart/2005/8/quickstyle/simple1" qsCatId="simple" csTypeId="urn:microsoft.com/office/officeart/2005/8/colors/accent0_3" csCatId="mainScheme" phldr="1"/>
      <dgm:spPr/>
    </dgm:pt>
    <dgm:pt modelId="{7B260C36-B9E7-4506-A347-EA1D56B3A9CF}">
      <dgm:prSet phldrT="[Texto]"/>
      <dgm:spPr/>
      <dgm:t>
        <a:bodyPr/>
        <a:lstStyle/>
        <a:p>
          <a:r>
            <a: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rPr>
            <a:t>Están conectados</a:t>
          </a:r>
        </a:p>
      </dgm:t>
    </dgm:pt>
    <dgm:pt modelId="{168778C5-865E-45DC-9C06-3C7DB965EB26}" type="parTrans" cxnId="{E60165B5-E472-4E7A-95FD-CB17CF201D63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3E059D-916A-469B-95BF-1CE9E3599595}" type="sibTrans" cxnId="{E60165B5-E472-4E7A-95FD-CB17CF201D63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24DA18-BFCC-4A0F-8FD7-F3F74E45F4A8}">
      <dgm:prSet phldrT="[Texto]"/>
      <dgm:spPr/>
      <dgm:t>
        <a:bodyPr/>
        <a:lstStyle/>
        <a:p>
          <a:r>
            <a: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rPr>
            <a:t>Muy informados</a:t>
          </a:r>
        </a:p>
      </dgm:t>
    </dgm:pt>
    <dgm:pt modelId="{AF031C4A-B63F-4125-9E1E-F1930AA8CDE4}" type="parTrans" cxnId="{30751C82-DBAE-40E4-BD96-488EF2BD0840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BA195B-5DDD-4958-9166-7387FB68B98C}" type="sibTrans" cxnId="{30751C82-DBAE-40E4-BD96-488EF2BD0840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C192A1-26F9-4030-9DA6-4E81464C5F9A}">
      <dgm:prSet phldrT="[Texto]"/>
      <dgm:spPr/>
      <dgm:t>
        <a:bodyPr/>
        <a:lstStyle/>
        <a:p>
          <a:r>
            <a: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rPr>
            <a:t>Son inmediatistas</a:t>
          </a:r>
        </a:p>
      </dgm:t>
    </dgm:pt>
    <dgm:pt modelId="{927E34FE-8EB2-4E5D-AE1A-5C0201E64706}" type="parTrans" cxnId="{516D0F03-C435-4F9C-B97E-E3B342B3F97E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C307E2-69D9-4390-BF4F-DF03EC544E03}" type="sibTrans" cxnId="{516D0F03-C435-4F9C-B97E-E3B342B3F97E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69A0BF-F871-449D-A3B2-6BD9F6BC39D8}">
      <dgm:prSet phldrT="[Texto]"/>
      <dgm:spPr/>
      <dgm:t>
        <a:bodyPr/>
        <a:lstStyle/>
        <a:p>
          <a:r>
            <a: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rPr>
            <a:t>Esperan nos anticipemos a sus necesidades</a:t>
          </a:r>
        </a:p>
      </dgm:t>
    </dgm:pt>
    <dgm:pt modelId="{1DEDCD9C-C70B-4A40-AA7F-D15EC3E40B6D}" type="parTrans" cxnId="{66949733-DBFA-4EB4-BF50-5742F4465F8D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D03AD3-555F-4C2B-8600-2F6CFF69B89A}" type="sibTrans" cxnId="{66949733-DBFA-4EB4-BF50-5742F4465F8D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4EB37B-4248-4F92-B97E-9C8B17E94C4E}">
      <dgm:prSet phldrT="[Texto]"/>
      <dgm:spPr/>
      <dgm:t>
        <a:bodyPr/>
        <a:lstStyle/>
        <a:p>
          <a:r>
            <a: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rPr>
            <a:t>Buscan la mejor experiencia</a:t>
          </a:r>
        </a:p>
      </dgm:t>
    </dgm:pt>
    <dgm:pt modelId="{B17A71E1-521D-4C01-B7A1-B4E52FC48776}" type="parTrans" cxnId="{7EC737FC-2A88-4840-831F-AF959A94784A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DB2CEF-121B-46E3-A638-11B0C931A5FE}" type="sibTrans" cxnId="{7EC737FC-2A88-4840-831F-AF959A94784A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F410C7-1F5C-45B7-B586-72A944C8FC0F}" type="pres">
      <dgm:prSet presAssocID="{9A9B9D1C-BD3B-4E3C-B57C-857DE37C339C}" presName="Name0" presStyleCnt="0">
        <dgm:presLayoutVars>
          <dgm:dir/>
          <dgm:resizeHandles val="exact"/>
        </dgm:presLayoutVars>
      </dgm:prSet>
      <dgm:spPr/>
    </dgm:pt>
    <dgm:pt modelId="{A86C9022-299F-43C4-A45F-B930D563E247}" type="pres">
      <dgm:prSet presAssocID="{9A9B9D1C-BD3B-4E3C-B57C-857DE37C339C}" presName="fgShape" presStyleLbl="fgShp" presStyleIdx="0" presStyleCnt="1" custLinFactNeighborY="-29278"/>
      <dgm:spPr/>
    </dgm:pt>
    <dgm:pt modelId="{77E5B0E2-E9B1-4F67-9B68-9023FA76C367}" type="pres">
      <dgm:prSet presAssocID="{9A9B9D1C-BD3B-4E3C-B57C-857DE37C339C}" presName="linComp" presStyleCnt="0"/>
      <dgm:spPr/>
    </dgm:pt>
    <dgm:pt modelId="{7EF739C6-3933-409F-A843-EC8259FDED77}" type="pres">
      <dgm:prSet presAssocID="{7B260C36-B9E7-4506-A347-EA1D56B3A9CF}" presName="compNode" presStyleCnt="0"/>
      <dgm:spPr/>
    </dgm:pt>
    <dgm:pt modelId="{4961A8FB-1664-4524-8798-B6D43BE18566}" type="pres">
      <dgm:prSet presAssocID="{7B260C36-B9E7-4506-A347-EA1D56B3A9CF}" presName="bkgdShape" presStyleLbl="node1" presStyleIdx="0" presStyleCnt="5"/>
      <dgm:spPr/>
    </dgm:pt>
    <dgm:pt modelId="{DC09ACCC-B8EB-4FA5-A8BB-0C558117B71B}" type="pres">
      <dgm:prSet presAssocID="{7B260C36-B9E7-4506-A347-EA1D56B3A9CF}" presName="nodeTx" presStyleLbl="node1" presStyleIdx="0" presStyleCnt="5">
        <dgm:presLayoutVars>
          <dgm:bulletEnabled val="1"/>
        </dgm:presLayoutVars>
      </dgm:prSet>
      <dgm:spPr/>
    </dgm:pt>
    <dgm:pt modelId="{4796AEE9-81D7-4312-8313-FB26E0CAB045}" type="pres">
      <dgm:prSet presAssocID="{7B260C36-B9E7-4506-A347-EA1D56B3A9CF}" presName="invisiNode" presStyleLbl="node1" presStyleIdx="0" presStyleCnt="5"/>
      <dgm:spPr/>
    </dgm:pt>
    <dgm:pt modelId="{4459AAA9-B027-4FB4-814C-8326717C2F7A}" type="pres">
      <dgm:prSet presAssocID="{7B260C36-B9E7-4506-A347-EA1D56B3A9CF}" presName="imagNode" presStyleLbl="fgImgPlace1" presStyleIdx="0" presStyleCnt="5"/>
      <dgm:spPr>
        <a:blipFill rotWithShape="1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 l="-38000" r="-38000"/>
          </a:stretch>
        </a:blipFill>
      </dgm:spPr>
    </dgm:pt>
    <dgm:pt modelId="{5F6FF40F-1E56-45AB-A04B-4CA170CF0389}" type="pres">
      <dgm:prSet presAssocID="{7F3E059D-916A-469B-95BF-1CE9E3599595}" presName="sibTrans" presStyleLbl="sibTrans2D1" presStyleIdx="0" presStyleCnt="0"/>
      <dgm:spPr/>
    </dgm:pt>
    <dgm:pt modelId="{2493F719-DD65-4959-A5DE-E4D03FEB05FC}" type="pres">
      <dgm:prSet presAssocID="{5B24DA18-BFCC-4A0F-8FD7-F3F74E45F4A8}" presName="compNode" presStyleCnt="0"/>
      <dgm:spPr/>
    </dgm:pt>
    <dgm:pt modelId="{49247A30-AD87-482C-83CC-6523CE7C4FF0}" type="pres">
      <dgm:prSet presAssocID="{5B24DA18-BFCC-4A0F-8FD7-F3F74E45F4A8}" presName="bkgdShape" presStyleLbl="node1" presStyleIdx="1" presStyleCnt="5"/>
      <dgm:spPr/>
    </dgm:pt>
    <dgm:pt modelId="{8229302E-7EAC-4C15-A896-47EC0632FD66}" type="pres">
      <dgm:prSet presAssocID="{5B24DA18-BFCC-4A0F-8FD7-F3F74E45F4A8}" presName="nodeTx" presStyleLbl="node1" presStyleIdx="1" presStyleCnt="5">
        <dgm:presLayoutVars>
          <dgm:bulletEnabled val="1"/>
        </dgm:presLayoutVars>
      </dgm:prSet>
      <dgm:spPr/>
    </dgm:pt>
    <dgm:pt modelId="{8C5B41BE-62E4-4DA2-9BB9-BD81399A9E02}" type="pres">
      <dgm:prSet presAssocID="{5B24DA18-BFCC-4A0F-8FD7-F3F74E45F4A8}" presName="invisiNode" presStyleLbl="node1" presStyleIdx="1" presStyleCnt="5"/>
      <dgm:spPr/>
    </dgm:pt>
    <dgm:pt modelId="{046CF021-1C95-452F-BC1E-F2A5E5BFD573}" type="pres">
      <dgm:prSet presAssocID="{5B24DA18-BFCC-4A0F-8FD7-F3F74E45F4A8}" presName="imagNode" presStyleLbl="fgImgPlace1" presStyleIdx="1" presStyleCnt="5"/>
      <dgm:spPr>
        <a:blipFill rotWithShape="1">
          <a:blip xmlns:r="http://schemas.openxmlformats.org/officeDocument/2006/relationships" r:embed="rId3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 l="-30000" r="-30000"/>
          </a:stretch>
        </a:blipFill>
      </dgm:spPr>
    </dgm:pt>
    <dgm:pt modelId="{D8683578-B7AD-4DBB-AFE0-9F6E320C5F00}" type="pres">
      <dgm:prSet presAssocID="{97BA195B-5DDD-4958-9166-7387FB68B98C}" presName="sibTrans" presStyleLbl="sibTrans2D1" presStyleIdx="0" presStyleCnt="0"/>
      <dgm:spPr/>
    </dgm:pt>
    <dgm:pt modelId="{60150DB5-4806-4FFF-864C-6DD14DE1D548}" type="pres">
      <dgm:prSet presAssocID="{DDC192A1-26F9-4030-9DA6-4E81464C5F9A}" presName="compNode" presStyleCnt="0"/>
      <dgm:spPr/>
    </dgm:pt>
    <dgm:pt modelId="{82CFF7CB-4A51-4443-AFCF-D534AA5F9EBB}" type="pres">
      <dgm:prSet presAssocID="{DDC192A1-26F9-4030-9DA6-4E81464C5F9A}" presName="bkgdShape" presStyleLbl="node1" presStyleIdx="2" presStyleCnt="5"/>
      <dgm:spPr/>
    </dgm:pt>
    <dgm:pt modelId="{AC711F00-B045-43F1-8C34-FDEAA903EA69}" type="pres">
      <dgm:prSet presAssocID="{DDC192A1-26F9-4030-9DA6-4E81464C5F9A}" presName="nodeTx" presStyleLbl="node1" presStyleIdx="2" presStyleCnt="5">
        <dgm:presLayoutVars>
          <dgm:bulletEnabled val="1"/>
        </dgm:presLayoutVars>
      </dgm:prSet>
      <dgm:spPr/>
    </dgm:pt>
    <dgm:pt modelId="{9926D458-4CDE-489C-9F25-0847A55609FE}" type="pres">
      <dgm:prSet presAssocID="{DDC192A1-26F9-4030-9DA6-4E81464C5F9A}" presName="invisiNode" presStyleLbl="node1" presStyleIdx="2" presStyleCnt="5"/>
      <dgm:spPr/>
    </dgm:pt>
    <dgm:pt modelId="{73DDE946-5820-4D0D-BC76-E002C475E04F}" type="pres">
      <dgm:prSet presAssocID="{DDC192A1-26F9-4030-9DA6-4E81464C5F9A}" presName="imagNode" presStyleLbl="fgImgPlace1" presStyleIdx="2" presStyleCnt="5"/>
      <dgm:spPr>
        <a:blipFill rotWithShape="1">
          <a:blip xmlns:r="http://schemas.openxmlformats.org/officeDocument/2006/relationships" r:embed="rId5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37000" r="-37000"/>
          </a:stretch>
        </a:blipFill>
      </dgm:spPr>
    </dgm:pt>
    <dgm:pt modelId="{05EE4130-0F43-4ACC-9A8F-A9786254A4ED}" type="pres">
      <dgm:prSet presAssocID="{82C307E2-69D9-4390-BF4F-DF03EC544E03}" presName="sibTrans" presStyleLbl="sibTrans2D1" presStyleIdx="0" presStyleCnt="0"/>
      <dgm:spPr/>
    </dgm:pt>
    <dgm:pt modelId="{EAFF9C91-3727-4CE5-9565-C6F47593B985}" type="pres">
      <dgm:prSet presAssocID="{1169A0BF-F871-449D-A3B2-6BD9F6BC39D8}" presName="compNode" presStyleCnt="0"/>
      <dgm:spPr/>
    </dgm:pt>
    <dgm:pt modelId="{07A4AC1D-B025-45F3-83E5-5D107B2BD875}" type="pres">
      <dgm:prSet presAssocID="{1169A0BF-F871-449D-A3B2-6BD9F6BC39D8}" presName="bkgdShape" presStyleLbl="node1" presStyleIdx="3" presStyleCnt="5"/>
      <dgm:spPr/>
    </dgm:pt>
    <dgm:pt modelId="{0D1D9FF3-A35C-4484-87F9-C9C2E4BE591E}" type="pres">
      <dgm:prSet presAssocID="{1169A0BF-F871-449D-A3B2-6BD9F6BC39D8}" presName="nodeTx" presStyleLbl="node1" presStyleIdx="3" presStyleCnt="5">
        <dgm:presLayoutVars>
          <dgm:bulletEnabled val="1"/>
        </dgm:presLayoutVars>
      </dgm:prSet>
      <dgm:spPr/>
    </dgm:pt>
    <dgm:pt modelId="{B5E4366E-574D-49F5-9976-9047514EB824}" type="pres">
      <dgm:prSet presAssocID="{1169A0BF-F871-449D-A3B2-6BD9F6BC39D8}" presName="invisiNode" presStyleLbl="node1" presStyleIdx="3" presStyleCnt="5"/>
      <dgm:spPr/>
    </dgm:pt>
    <dgm:pt modelId="{7F150923-B0D6-4B03-B086-8873D8A1ECFC}" type="pres">
      <dgm:prSet presAssocID="{1169A0BF-F871-449D-A3B2-6BD9F6BC39D8}" presName="imagNode" presStyleLbl="fgImgPlace1" presStyleIdx="3" presStyleCnt="5"/>
      <dgm:spPr>
        <a:blipFill rotWithShape="1">
          <a:blip xmlns:r="http://schemas.openxmlformats.org/officeDocument/2006/relationships" r:embed="rId7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 l="-39000" r="-39000"/>
          </a:stretch>
        </a:blipFill>
      </dgm:spPr>
    </dgm:pt>
    <dgm:pt modelId="{599BEBB1-5B2C-455A-88E8-9E0704A6D97A}" type="pres">
      <dgm:prSet presAssocID="{76D03AD3-555F-4C2B-8600-2F6CFF69B89A}" presName="sibTrans" presStyleLbl="sibTrans2D1" presStyleIdx="0" presStyleCnt="0"/>
      <dgm:spPr/>
    </dgm:pt>
    <dgm:pt modelId="{3535691D-FE3B-4FFE-80F1-7F2638358097}" type="pres">
      <dgm:prSet presAssocID="{F04EB37B-4248-4F92-B97E-9C8B17E94C4E}" presName="compNode" presStyleCnt="0"/>
      <dgm:spPr/>
    </dgm:pt>
    <dgm:pt modelId="{A75647CB-152B-4545-853D-561895BF0879}" type="pres">
      <dgm:prSet presAssocID="{F04EB37B-4248-4F92-B97E-9C8B17E94C4E}" presName="bkgdShape" presStyleLbl="node1" presStyleIdx="4" presStyleCnt="5" custLinFactNeighborX="18123" custLinFactNeighborY="3020"/>
      <dgm:spPr/>
    </dgm:pt>
    <dgm:pt modelId="{83A6B3D8-ABED-4B03-BB84-C0EF19190021}" type="pres">
      <dgm:prSet presAssocID="{F04EB37B-4248-4F92-B97E-9C8B17E94C4E}" presName="nodeTx" presStyleLbl="node1" presStyleIdx="4" presStyleCnt="5">
        <dgm:presLayoutVars>
          <dgm:bulletEnabled val="1"/>
        </dgm:presLayoutVars>
      </dgm:prSet>
      <dgm:spPr/>
    </dgm:pt>
    <dgm:pt modelId="{FC618C1B-0446-449D-A082-A0B2E8FE7E7E}" type="pres">
      <dgm:prSet presAssocID="{F04EB37B-4248-4F92-B97E-9C8B17E94C4E}" presName="invisiNode" presStyleLbl="node1" presStyleIdx="4" presStyleCnt="5"/>
      <dgm:spPr/>
    </dgm:pt>
    <dgm:pt modelId="{5638447C-2E02-4E11-A1E6-C0FC690F2F6D}" type="pres">
      <dgm:prSet presAssocID="{F04EB37B-4248-4F92-B97E-9C8B17E94C4E}" presName="imagNode" presStyleLbl="fgImgPlace1" presStyleIdx="4" presStyleCnt="5"/>
      <dgm:spPr>
        <a:blipFill rotWithShape="1">
          <a:blip xmlns:r="http://schemas.openxmlformats.org/officeDocument/2006/relationships" r:embed="rId9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 l="-16000" r="-16000"/>
          </a:stretch>
        </a:blipFill>
      </dgm:spPr>
    </dgm:pt>
  </dgm:ptLst>
  <dgm:cxnLst>
    <dgm:cxn modelId="{8908B402-6BCE-4A01-840C-3CA90AE5D373}" type="presOf" srcId="{9A9B9D1C-BD3B-4E3C-B57C-857DE37C339C}" destId="{9DF410C7-1F5C-45B7-B586-72A944C8FC0F}" srcOrd="0" destOrd="0" presId="urn:microsoft.com/office/officeart/2005/8/layout/hList7"/>
    <dgm:cxn modelId="{516D0F03-C435-4F9C-B97E-E3B342B3F97E}" srcId="{9A9B9D1C-BD3B-4E3C-B57C-857DE37C339C}" destId="{DDC192A1-26F9-4030-9DA6-4E81464C5F9A}" srcOrd="2" destOrd="0" parTransId="{927E34FE-8EB2-4E5D-AE1A-5C0201E64706}" sibTransId="{82C307E2-69D9-4390-BF4F-DF03EC544E03}"/>
    <dgm:cxn modelId="{05719F07-742C-481A-A7F8-F39A53116DB3}" type="presOf" srcId="{DDC192A1-26F9-4030-9DA6-4E81464C5F9A}" destId="{82CFF7CB-4A51-4443-AFCF-D534AA5F9EBB}" srcOrd="0" destOrd="0" presId="urn:microsoft.com/office/officeart/2005/8/layout/hList7"/>
    <dgm:cxn modelId="{35979315-506A-43C3-9C07-D013A02D4DEF}" type="presOf" srcId="{DDC192A1-26F9-4030-9DA6-4E81464C5F9A}" destId="{AC711F00-B045-43F1-8C34-FDEAA903EA69}" srcOrd="1" destOrd="0" presId="urn:microsoft.com/office/officeart/2005/8/layout/hList7"/>
    <dgm:cxn modelId="{64F88628-600B-4F92-84EC-3058743D5AB8}" type="presOf" srcId="{97BA195B-5DDD-4958-9166-7387FB68B98C}" destId="{D8683578-B7AD-4DBB-AFE0-9F6E320C5F00}" srcOrd="0" destOrd="0" presId="urn:microsoft.com/office/officeart/2005/8/layout/hList7"/>
    <dgm:cxn modelId="{66949733-DBFA-4EB4-BF50-5742F4465F8D}" srcId="{9A9B9D1C-BD3B-4E3C-B57C-857DE37C339C}" destId="{1169A0BF-F871-449D-A3B2-6BD9F6BC39D8}" srcOrd="3" destOrd="0" parTransId="{1DEDCD9C-C70B-4A40-AA7F-D15EC3E40B6D}" sibTransId="{76D03AD3-555F-4C2B-8600-2F6CFF69B89A}"/>
    <dgm:cxn modelId="{A7C6B55D-1ABF-4B7E-8E0A-57E75A2EA1DF}" type="presOf" srcId="{F04EB37B-4248-4F92-B97E-9C8B17E94C4E}" destId="{A75647CB-152B-4545-853D-561895BF0879}" srcOrd="0" destOrd="0" presId="urn:microsoft.com/office/officeart/2005/8/layout/hList7"/>
    <dgm:cxn modelId="{3FC30672-93FD-4528-80D1-8F0195E1960E}" type="presOf" srcId="{7B260C36-B9E7-4506-A347-EA1D56B3A9CF}" destId="{4961A8FB-1664-4524-8798-B6D43BE18566}" srcOrd="0" destOrd="0" presId="urn:microsoft.com/office/officeart/2005/8/layout/hList7"/>
    <dgm:cxn modelId="{3BD8C653-9160-41CC-BDAE-DB75E276E03C}" type="presOf" srcId="{F04EB37B-4248-4F92-B97E-9C8B17E94C4E}" destId="{83A6B3D8-ABED-4B03-BB84-C0EF19190021}" srcOrd="1" destOrd="0" presId="urn:microsoft.com/office/officeart/2005/8/layout/hList7"/>
    <dgm:cxn modelId="{93C88974-4785-4E17-BC12-CBDC8FAF47B8}" type="presOf" srcId="{7F3E059D-916A-469B-95BF-1CE9E3599595}" destId="{5F6FF40F-1E56-45AB-A04B-4CA170CF0389}" srcOrd="0" destOrd="0" presId="urn:microsoft.com/office/officeart/2005/8/layout/hList7"/>
    <dgm:cxn modelId="{90477C7E-8002-43AB-875C-3145238DB569}" type="presOf" srcId="{5B24DA18-BFCC-4A0F-8FD7-F3F74E45F4A8}" destId="{8229302E-7EAC-4C15-A896-47EC0632FD66}" srcOrd="1" destOrd="0" presId="urn:microsoft.com/office/officeart/2005/8/layout/hList7"/>
    <dgm:cxn modelId="{30751C82-DBAE-40E4-BD96-488EF2BD0840}" srcId="{9A9B9D1C-BD3B-4E3C-B57C-857DE37C339C}" destId="{5B24DA18-BFCC-4A0F-8FD7-F3F74E45F4A8}" srcOrd="1" destOrd="0" parTransId="{AF031C4A-B63F-4125-9E1E-F1930AA8CDE4}" sibTransId="{97BA195B-5DDD-4958-9166-7387FB68B98C}"/>
    <dgm:cxn modelId="{F9D9AC8D-13BA-4A68-A459-FDDD7F3A3E12}" type="presOf" srcId="{1169A0BF-F871-449D-A3B2-6BD9F6BC39D8}" destId="{07A4AC1D-B025-45F3-83E5-5D107B2BD875}" srcOrd="0" destOrd="0" presId="urn:microsoft.com/office/officeart/2005/8/layout/hList7"/>
    <dgm:cxn modelId="{23DE1EAE-6BDE-453A-97AE-E5E846F9F373}" type="presOf" srcId="{82C307E2-69D9-4390-BF4F-DF03EC544E03}" destId="{05EE4130-0F43-4ACC-9A8F-A9786254A4ED}" srcOrd="0" destOrd="0" presId="urn:microsoft.com/office/officeart/2005/8/layout/hList7"/>
    <dgm:cxn modelId="{CD9F35B4-EF39-4970-A857-0BD4A6D897D5}" type="presOf" srcId="{5B24DA18-BFCC-4A0F-8FD7-F3F74E45F4A8}" destId="{49247A30-AD87-482C-83CC-6523CE7C4FF0}" srcOrd="0" destOrd="0" presId="urn:microsoft.com/office/officeart/2005/8/layout/hList7"/>
    <dgm:cxn modelId="{E60165B5-E472-4E7A-95FD-CB17CF201D63}" srcId="{9A9B9D1C-BD3B-4E3C-B57C-857DE37C339C}" destId="{7B260C36-B9E7-4506-A347-EA1D56B3A9CF}" srcOrd="0" destOrd="0" parTransId="{168778C5-865E-45DC-9C06-3C7DB965EB26}" sibTransId="{7F3E059D-916A-469B-95BF-1CE9E3599595}"/>
    <dgm:cxn modelId="{1A153BCE-6BD7-47B0-8E6F-E0DE75432444}" type="presOf" srcId="{7B260C36-B9E7-4506-A347-EA1D56B3A9CF}" destId="{DC09ACCC-B8EB-4FA5-A8BB-0C558117B71B}" srcOrd="1" destOrd="0" presId="urn:microsoft.com/office/officeart/2005/8/layout/hList7"/>
    <dgm:cxn modelId="{294418D4-58EA-4500-9D8D-8E6DC069C8C6}" type="presOf" srcId="{1169A0BF-F871-449D-A3B2-6BD9F6BC39D8}" destId="{0D1D9FF3-A35C-4484-87F9-C9C2E4BE591E}" srcOrd="1" destOrd="0" presId="urn:microsoft.com/office/officeart/2005/8/layout/hList7"/>
    <dgm:cxn modelId="{228FB9F6-515E-45E4-A36D-9163809EF7A0}" type="presOf" srcId="{76D03AD3-555F-4C2B-8600-2F6CFF69B89A}" destId="{599BEBB1-5B2C-455A-88E8-9E0704A6D97A}" srcOrd="0" destOrd="0" presId="urn:microsoft.com/office/officeart/2005/8/layout/hList7"/>
    <dgm:cxn modelId="{7EC737FC-2A88-4840-831F-AF959A94784A}" srcId="{9A9B9D1C-BD3B-4E3C-B57C-857DE37C339C}" destId="{F04EB37B-4248-4F92-B97E-9C8B17E94C4E}" srcOrd="4" destOrd="0" parTransId="{B17A71E1-521D-4C01-B7A1-B4E52FC48776}" sibTransId="{C4DB2CEF-121B-46E3-A638-11B0C931A5FE}"/>
    <dgm:cxn modelId="{A48AD3DE-6FC6-4AAA-BCAD-F792AC9C2308}" type="presParOf" srcId="{9DF410C7-1F5C-45B7-B586-72A944C8FC0F}" destId="{A86C9022-299F-43C4-A45F-B930D563E247}" srcOrd="0" destOrd="0" presId="urn:microsoft.com/office/officeart/2005/8/layout/hList7"/>
    <dgm:cxn modelId="{91C3D818-D895-44F2-9981-5ADBBBB16819}" type="presParOf" srcId="{9DF410C7-1F5C-45B7-B586-72A944C8FC0F}" destId="{77E5B0E2-E9B1-4F67-9B68-9023FA76C367}" srcOrd="1" destOrd="0" presId="urn:microsoft.com/office/officeart/2005/8/layout/hList7"/>
    <dgm:cxn modelId="{326CF230-2FAC-4433-9982-5F0C800AB09E}" type="presParOf" srcId="{77E5B0E2-E9B1-4F67-9B68-9023FA76C367}" destId="{7EF739C6-3933-409F-A843-EC8259FDED77}" srcOrd="0" destOrd="0" presId="urn:microsoft.com/office/officeart/2005/8/layout/hList7"/>
    <dgm:cxn modelId="{19C31066-6336-4EEC-8063-8BC1DA105CFF}" type="presParOf" srcId="{7EF739C6-3933-409F-A843-EC8259FDED77}" destId="{4961A8FB-1664-4524-8798-B6D43BE18566}" srcOrd="0" destOrd="0" presId="urn:microsoft.com/office/officeart/2005/8/layout/hList7"/>
    <dgm:cxn modelId="{B5E66087-0311-4B3E-9DC0-3294FFDBBBDA}" type="presParOf" srcId="{7EF739C6-3933-409F-A843-EC8259FDED77}" destId="{DC09ACCC-B8EB-4FA5-A8BB-0C558117B71B}" srcOrd="1" destOrd="0" presId="urn:microsoft.com/office/officeart/2005/8/layout/hList7"/>
    <dgm:cxn modelId="{C343EF7D-11AF-4C9B-BD69-2DF473DE7D12}" type="presParOf" srcId="{7EF739C6-3933-409F-A843-EC8259FDED77}" destId="{4796AEE9-81D7-4312-8313-FB26E0CAB045}" srcOrd="2" destOrd="0" presId="urn:microsoft.com/office/officeart/2005/8/layout/hList7"/>
    <dgm:cxn modelId="{F7C97D8F-4B11-4D24-A590-D50DDECF0612}" type="presParOf" srcId="{7EF739C6-3933-409F-A843-EC8259FDED77}" destId="{4459AAA9-B027-4FB4-814C-8326717C2F7A}" srcOrd="3" destOrd="0" presId="urn:microsoft.com/office/officeart/2005/8/layout/hList7"/>
    <dgm:cxn modelId="{3FF80CDF-3A3C-44F8-A41D-FAD88553C978}" type="presParOf" srcId="{77E5B0E2-E9B1-4F67-9B68-9023FA76C367}" destId="{5F6FF40F-1E56-45AB-A04B-4CA170CF0389}" srcOrd="1" destOrd="0" presId="urn:microsoft.com/office/officeart/2005/8/layout/hList7"/>
    <dgm:cxn modelId="{AAE7058F-A7FB-4B9C-A061-E3149EF3D4E3}" type="presParOf" srcId="{77E5B0E2-E9B1-4F67-9B68-9023FA76C367}" destId="{2493F719-DD65-4959-A5DE-E4D03FEB05FC}" srcOrd="2" destOrd="0" presId="urn:microsoft.com/office/officeart/2005/8/layout/hList7"/>
    <dgm:cxn modelId="{33D15EA8-0A3F-4D27-AD21-418B03C2D2E9}" type="presParOf" srcId="{2493F719-DD65-4959-A5DE-E4D03FEB05FC}" destId="{49247A30-AD87-482C-83CC-6523CE7C4FF0}" srcOrd="0" destOrd="0" presId="urn:microsoft.com/office/officeart/2005/8/layout/hList7"/>
    <dgm:cxn modelId="{30003135-59A2-42F8-967C-900FCECE4F57}" type="presParOf" srcId="{2493F719-DD65-4959-A5DE-E4D03FEB05FC}" destId="{8229302E-7EAC-4C15-A896-47EC0632FD66}" srcOrd="1" destOrd="0" presId="urn:microsoft.com/office/officeart/2005/8/layout/hList7"/>
    <dgm:cxn modelId="{F60524AE-DD45-45E2-9FB8-1B605B724678}" type="presParOf" srcId="{2493F719-DD65-4959-A5DE-E4D03FEB05FC}" destId="{8C5B41BE-62E4-4DA2-9BB9-BD81399A9E02}" srcOrd="2" destOrd="0" presId="urn:microsoft.com/office/officeart/2005/8/layout/hList7"/>
    <dgm:cxn modelId="{5CF491A8-E865-4753-9F4F-8885938A8BAF}" type="presParOf" srcId="{2493F719-DD65-4959-A5DE-E4D03FEB05FC}" destId="{046CF021-1C95-452F-BC1E-F2A5E5BFD573}" srcOrd="3" destOrd="0" presId="urn:microsoft.com/office/officeart/2005/8/layout/hList7"/>
    <dgm:cxn modelId="{8F80804D-5A68-409C-BFE3-AD17EA952E1D}" type="presParOf" srcId="{77E5B0E2-E9B1-4F67-9B68-9023FA76C367}" destId="{D8683578-B7AD-4DBB-AFE0-9F6E320C5F00}" srcOrd="3" destOrd="0" presId="urn:microsoft.com/office/officeart/2005/8/layout/hList7"/>
    <dgm:cxn modelId="{FDE2B6CF-A8E7-4997-8B81-A3B1DDB584CD}" type="presParOf" srcId="{77E5B0E2-E9B1-4F67-9B68-9023FA76C367}" destId="{60150DB5-4806-4FFF-864C-6DD14DE1D548}" srcOrd="4" destOrd="0" presId="urn:microsoft.com/office/officeart/2005/8/layout/hList7"/>
    <dgm:cxn modelId="{ACAE0598-1266-4BD4-BE3C-40052B9F16AC}" type="presParOf" srcId="{60150DB5-4806-4FFF-864C-6DD14DE1D548}" destId="{82CFF7CB-4A51-4443-AFCF-D534AA5F9EBB}" srcOrd="0" destOrd="0" presId="urn:microsoft.com/office/officeart/2005/8/layout/hList7"/>
    <dgm:cxn modelId="{1F428FAA-0FD6-448D-AACF-A49C7B680047}" type="presParOf" srcId="{60150DB5-4806-4FFF-864C-6DD14DE1D548}" destId="{AC711F00-B045-43F1-8C34-FDEAA903EA69}" srcOrd="1" destOrd="0" presId="urn:microsoft.com/office/officeart/2005/8/layout/hList7"/>
    <dgm:cxn modelId="{EDB93025-8368-4FDF-A3BA-B41201C0D16D}" type="presParOf" srcId="{60150DB5-4806-4FFF-864C-6DD14DE1D548}" destId="{9926D458-4CDE-489C-9F25-0847A55609FE}" srcOrd="2" destOrd="0" presId="urn:microsoft.com/office/officeart/2005/8/layout/hList7"/>
    <dgm:cxn modelId="{DBD35309-90C4-489F-9B8B-D3E533889F99}" type="presParOf" srcId="{60150DB5-4806-4FFF-864C-6DD14DE1D548}" destId="{73DDE946-5820-4D0D-BC76-E002C475E04F}" srcOrd="3" destOrd="0" presId="urn:microsoft.com/office/officeart/2005/8/layout/hList7"/>
    <dgm:cxn modelId="{F8D4217A-6818-448F-BAD1-DD5DDCD55EB7}" type="presParOf" srcId="{77E5B0E2-E9B1-4F67-9B68-9023FA76C367}" destId="{05EE4130-0F43-4ACC-9A8F-A9786254A4ED}" srcOrd="5" destOrd="0" presId="urn:microsoft.com/office/officeart/2005/8/layout/hList7"/>
    <dgm:cxn modelId="{BCE3A90D-ED4B-4994-8D7C-D3C382CD74B9}" type="presParOf" srcId="{77E5B0E2-E9B1-4F67-9B68-9023FA76C367}" destId="{EAFF9C91-3727-4CE5-9565-C6F47593B985}" srcOrd="6" destOrd="0" presId="urn:microsoft.com/office/officeart/2005/8/layout/hList7"/>
    <dgm:cxn modelId="{FCFE40EB-B99B-4B76-8052-972E480F05FA}" type="presParOf" srcId="{EAFF9C91-3727-4CE5-9565-C6F47593B985}" destId="{07A4AC1D-B025-45F3-83E5-5D107B2BD875}" srcOrd="0" destOrd="0" presId="urn:microsoft.com/office/officeart/2005/8/layout/hList7"/>
    <dgm:cxn modelId="{E1A41028-46C7-4202-A0FE-41441E7AB88E}" type="presParOf" srcId="{EAFF9C91-3727-4CE5-9565-C6F47593B985}" destId="{0D1D9FF3-A35C-4484-87F9-C9C2E4BE591E}" srcOrd="1" destOrd="0" presId="urn:microsoft.com/office/officeart/2005/8/layout/hList7"/>
    <dgm:cxn modelId="{8ED405DD-5452-47FD-970B-4F740670525B}" type="presParOf" srcId="{EAFF9C91-3727-4CE5-9565-C6F47593B985}" destId="{B5E4366E-574D-49F5-9976-9047514EB824}" srcOrd="2" destOrd="0" presId="urn:microsoft.com/office/officeart/2005/8/layout/hList7"/>
    <dgm:cxn modelId="{12023500-35AF-4267-A6A7-6FD2B95B63A5}" type="presParOf" srcId="{EAFF9C91-3727-4CE5-9565-C6F47593B985}" destId="{7F150923-B0D6-4B03-B086-8873D8A1ECFC}" srcOrd="3" destOrd="0" presId="urn:microsoft.com/office/officeart/2005/8/layout/hList7"/>
    <dgm:cxn modelId="{E17EFF79-422E-4E36-8CA7-861FD549CFC6}" type="presParOf" srcId="{77E5B0E2-E9B1-4F67-9B68-9023FA76C367}" destId="{599BEBB1-5B2C-455A-88E8-9E0704A6D97A}" srcOrd="7" destOrd="0" presId="urn:microsoft.com/office/officeart/2005/8/layout/hList7"/>
    <dgm:cxn modelId="{6F27D01B-F5D7-4185-AFE3-977078A1064B}" type="presParOf" srcId="{77E5B0E2-E9B1-4F67-9B68-9023FA76C367}" destId="{3535691D-FE3B-4FFE-80F1-7F2638358097}" srcOrd="8" destOrd="0" presId="urn:microsoft.com/office/officeart/2005/8/layout/hList7"/>
    <dgm:cxn modelId="{64EBE756-533B-40A7-90A7-F9CEB2A4AEF0}" type="presParOf" srcId="{3535691D-FE3B-4FFE-80F1-7F2638358097}" destId="{A75647CB-152B-4545-853D-561895BF0879}" srcOrd="0" destOrd="0" presId="urn:microsoft.com/office/officeart/2005/8/layout/hList7"/>
    <dgm:cxn modelId="{44D1CB86-C0D1-4746-B835-F61209E9E6DB}" type="presParOf" srcId="{3535691D-FE3B-4FFE-80F1-7F2638358097}" destId="{83A6B3D8-ABED-4B03-BB84-C0EF19190021}" srcOrd="1" destOrd="0" presId="urn:microsoft.com/office/officeart/2005/8/layout/hList7"/>
    <dgm:cxn modelId="{374B6A5D-4C73-4805-8B3D-B6D6AED21156}" type="presParOf" srcId="{3535691D-FE3B-4FFE-80F1-7F2638358097}" destId="{FC618C1B-0446-449D-A082-A0B2E8FE7E7E}" srcOrd="2" destOrd="0" presId="urn:microsoft.com/office/officeart/2005/8/layout/hList7"/>
    <dgm:cxn modelId="{0F888382-9057-4047-9351-0525FC8EB9AE}" type="presParOf" srcId="{3535691D-FE3B-4FFE-80F1-7F2638358097}" destId="{5638447C-2E02-4E11-A1E6-C0FC690F2F6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6FDDF5-6592-42F1-BCAC-044B7A620FF2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</dgm:pt>
    <dgm:pt modelId="{8E695529-BEF2-40C5-B51C-BCDCC52BFB48}">
      <dgm:prSet phldrT="[Text]" custT="1"/>
      <dgm:spPr>
        <a:solidFill>
          <a:srgbClr val="2D3E50"/>
        </a:solidFill>
      </dgm:spPr>
      <dgm:t>
        <a:bodyPr/>
        <a:lstStyle/>
        <a:p>
          <a:r>
            <a:rPr lang="es-CO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Canales comerciales</a:t>
          </a:r>
        </a:p>
      </dgm:t>
    </dgm:pt>
    <dgm:pt modelId="{30E4F483-2B10-4268-BA2C-83B2ACFDC0EF}" type="parTrans" cxnId="{833AF0EB-EF80-4166-A0A0-93D00FCB81DF}">
      <dgm:prSet/>
      <dgm:spPr/>
      <dgm:t>
        <a:bodyPr/>
        <a:lstStyle/>
        <a:p>
          <a:endParaRPr lang="es-CO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2DF27D1-21DF-4DD7-B7E2-BCD75161CE8E}" type="sibTrans" cxnId="{833AF0EB-EF80-4166-A0A0-93D00FCB81DF}">
      <dgm:prSet/>
      <dgm:spPr/>
      <dgm:t>
        <a:bodyPr/>
        <a:lstStyle/>
        <a:p>
          <a:endParaRPr lang="es-CO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E8533CB-4276-4F0C-A1A5-7860590FC92C}">
      <dgm:prSet phldrT="[Text]" custT="1"/>
      <dgm:spPr>
        <a:solidFill>
          <a:srgbClr val="2D3E5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8100" tIns="25400" rIns="381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Open Sans" panose="020B0606030504020204" pitchFamily="34" charset="0"/>
              <a:cs typeface="Open Sans" panose="020B0606030504020204" pitchFamily="34" charset="0"/>
            </a:rPr>
            <a:t>Utilización del producto</a:t>
          </a:r>
        </a:p>
      </dgm:t>
    </dgm:pt>
    <dgm:pt modelId="{4CAE1501-E643-43E8-9B81-2FBEC99DD2B9}" type="parTrans" cxnId="{104D0DEF-DF72-4F92-993E-02ABE6F1F34B}">
      <dgm:prSet/>
      <dgm:spPr/>
      <dgm:t>
        <a:bodyPr/>
        <a:lstStyle/>
        <a:p>
          <a:endParaRPr lang="es-CO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B9B0914-7658-4B1D-A6AD-17DB1033B4E1}" type="sibTrans" cxnId="{104D0DEF-DF72-4F92-993E-02ABE6F1F34B}">
      <dgm:prSet/>
      <dgm:spPr/>
      <dgm:t>
        <a:bodyPr/>
        <a:lstStyle/>
        <a:p>
          <a:endParaRPr lang="es-CO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0CE28A8-48F7-4BA1-B157-49C3B75A3A57}">
      <dgm:prSet custT="1"/>
      <dgm:spPr/>
      <dgm:t>
        <a:bodyPr lIns="36000" tIns="36000" rIns="36000" bIns="36000"/>
        <a:lstStyle/>
        <a:p>
          <a:pPr>
            <a:buNone/>
          </a:pPr>
          <a:r>
            <a:rPr lang="es-CO" sz="1800" b="1" i="1" u="sng" noProof="0" dirty="0">
              <a:solidFill>
                <a:srgbClr val="002060"/>
              </a:solidFill>
              <a:latin typeface="+mj-lt"/>
            </a:rPr>
            <a:t>Físico:</a:t>
          </a:r>
        </a:p>
      </dgm:t>
    </dgm:pt>
    <dgm:pt modelId="{00ED5517-95CF-47F8-9CED-8408CEA84AD1}" type="parTrans" cxnId="{299F3611-C577-49C3-9B1F-61FFCC55C23B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198AC7A7-D73B-4488-9947-F042A54A0167}" type="sibTrans" cxnId="{299F3611-C577-49C3-9B1F-61FFCC55C23B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135D9204-1440-4BFB-8917-A2C88F21E973}">
      <dgm:prSet custT="1"/>
      <dgm:spPr/>
      <dgm:t>
        <a:bodyPr lIns="36000" tIns="36000" rIns="36000" bIns="36000"/>
        <a:lstStyle/>
        <a:p>
          <a:r>
            <a:rPr lang="es-MX" sz="1600" b="1" noProof="0" dirty="0">
              <a:solidFill>
                <a:srgbClr val="002060"/>
              </a:solidFill>
              <a:latin typeface="+mj-lt"/>
            </a:rPr>
            <a:t>Biometría</a:t>
          </a:r>
          <a:endParaRPr lang="es-CO" sz="1600" b="1" noProof="0" dirty="0">
            <a:solidFill>
              <a:srgbClr val="002060"/>
            </a:solidFill>
            <a:latin typeface="+mj-lt"/>
          </a:endParaRPr>
        </a:p>
      </dgm:t>
    </dgm:pt>
    <dgm:pt modelId="{7EDFEEA2-25CF-473A-9E2D-95EE4B7C97E6}" type="parTrans" cxnId="{19BF7672-8FF5-4AA6-B0F6-C71CA8F52A09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C80DD4A1-39C8-4A73-A653-FB395A60706A}" type="sibTrans" cxnId="{19BF7672-8FF5-4AA6-B0F6-C71CA8F52A09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F25F167A-09F1-4CB9-9134-F366D02CF032}">
      <dgm:prSet custT="1"/>
      <dgm:spPr/>
      <dgm:t>
        <a:bodyPr lIns="36000" tIns="36000" rIns="36000" bIns="36000"/>
        <a:lstStyle/>
        <a:p>
          <a:r>
            <a:rPr lang="es-CO" sz="1800" b="1" noProof="0" dirty="0">
              <a:solidFill>
                <a:srgbClr val="002060"/>
              </a:solidFill>
              <a:latin typeface="+mj-lt"/>
            </a:rPr>
            <a:t>Biometría</a:t>
          </a:r>
        </a:p>
      </dgm:t>
    </dgm:pt>
    <dgm:pt modelId="{C79ADF91-10DA-4F8C-BFFC-2A73513ACEA8}" type="parTrans" cxnId="{F2AD5CE8-E5F2-4E8A-9BAF-905541E430E8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1B79668F-62B0-4CF1-9CA6-997EEB36D7D8}" type="sibTrans" cxnId="{F2AD5CE8-E5F2-4E8A-9BAF-905541E430E8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36307A23-6DEE-4206-93DC-BAEB41B2BCE3}">
      <dgm:prSet custT="1"/>
      <dgm:spPr/>
      <dgm:t>
        <a:bodyPr lIns="36000" tIns="36000" rIns="36000" bIns="36000"/>
        <a:lstStyle/>
        <a:p>
          <a:r>
            <a:rPr lang="es-CO" sz="1800" b="1" noProof="0" dirty="0">
              <a:solidFill>
                <a:srgbClr val="002060"/>
              </a:solidFill>
              <a:latin typeface="+mj-lt"/>
            </a:rPr>
            <a:t>Facebook</a:t>
          </a:r>
          <a:endParaRPr lang="es-CO" sz="1600" b="1" noProof="0" dirty="0">
            <a:solidFill>
              <a:srgbClr val="002060"/>
            </a:solidFill>
            <a:latin typeface="+mj-lt"/>
          </a:endParaRPr>
        </a:p>
      </dgm:t>
    </dgm:pt>
    <dgm:pt modelId="{1BE4A024-84AC-41BD-99D3-12CDDE632D72}" type="parTrans" cxnId="{B771151A-B041-499B-A6BB-6821BA136E75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D5C2916E-4F99-44DC-AE11-915ACAA92199}" type="sibTrans" cxnId="{B771151A-B041-499B-A6BB-6821BA136E75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7335EC05-9EAB-46BE-A7CD-84EA5448E1C2}">
      <dgm:prSet custT="1"/>
      <dgm:spPr/>
      <dgm:t>
        <a:bodyPr lIns="36000" tIns="36000" rIns="36000" bIns="36000"/>
        <a:lstStyle/>
        <a:p>
          <a:r>
            <a:rPr lang="es-CO" sz="1800" b="1" noProof="0" dirty="0">
              <a:solidFill>
                <a:srgbClr val="002060"/>
              </a:solidFill>
              <a:latin typeface="+mj-lt"/>
            </a:rPr>
            <a:t>Web</a:t>
          </a:r>
        </a:p>
      </dgm:t>
    </dgm:pt>
    <dgm:pt modelId="{4888CFE1-950C-4E1E-BE35-D951966F2EAF}" type="parTrans" cxnId="{9A634BDD-BB35-4CA7-9300-522B2F4F25CE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2E9F92F2-8A09-4224-940E-DB4807CC524D}" type="sibTrans" cxnId="{9A634BDD-BB35-4CA7-9300-522B2F4F25CE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9DB79956-D782-4931-A550-C3A34463DD97}">
      <dgm:prSet custT="1"/>
      <dgm:spPr>
        <a:solidFill>
          <a:srgbClr val="2D3E5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8100" tIns="25400" rIns="38100" bIns="25400" numCol="1" spcCol="1270" anchor="ctr" anchorCtr="0"/>
        <a:lstStyle/>
        <a:p>
          <a:r>
            <a:rPr lang="es-CO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Trámite de crédito</a:t>
          </a:r>
          <a:endParaRPr lang="es-CO" sz="2000" b="1" noProof="0" dirty="0">
            <a:latin typeface="+mj-lt"/>
          </a:endParaRPr>
        </a:p>
      </dgm:t>
    </dgm:pt>
    <dgm:pt modelId="{46471293-E0D5-4E55-A5E6-7CFA76FA0279}" type="parTrans" cxnId="{432771FA-DC0B-48A0-8137-6EDC32A27681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5C7A8B4D-5694-4A23-811A-8A21EE794566}" type="sibTrans" cxnId="{432771FA-DC0B-48A0-8137-6EDC32A27681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F08618F0-F712-4C3E-B744-ED7D31399645}">
      <dgm:prSet custT="1"/>
      <dgm:spPr/>
      <dgm:t>
        <a:bodyPr lIns="36000" tIns="36000" rIns="36000" bIns="36000"/>
        <a:lstStyle/>
        <a:p>
          <a:r>
            <a:rPr lang="es-CO" sz="1800" b="1" noProof="0" dirty="0">
              <a:solidFill>
                <a:srgbClr val="002060"/>
              </a:solidFill>
              <a:latin typeface="+mj-lt"/>
            </a:rPr>
            <a:t>App (Comercios aliados)</a:t>
          </a:r>
        </a:p>
      </dgm:t>
    </dgm:pt>
    <dgm:pt modelId="{3AE469B7-A0FB-4A01-B4C9-DF43B644FFBF}" type="parTrans" cxnId="{101A342B-8D62-4962-942F-4EA7000F2438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6DE228A5-1EE4-4BD8-9611-A380B1FC2A80}" type="sibTrans" cxnId="{101A342B-8D62-4962-942F-4EA7000F2438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1DF2ACD0-6335-4586-98CA-65133836B585}">
      <dgm:prSet custT="1"/>
      <dgm:spPr>
        <a:solidFill>
          <a:srgbClr val="2D3E5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8100" tIns="25400" rIns="381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Open Sans" panose="020B0606030504020204" pitchFamily="34" charset="0"/>
              <a:cs typeface="Open Sans" panose="020B0606030504020204" pitchFamily="34" charset="0"/>
            </a:rPr>
            <a:t>Cobranza</a:t>
          </a:r>
        </a:p>
      </dgm:t>
    </dgm:pt>
    <dgm:pt modelId="{7CB5B355-8E76-43E2-8BAD-BC32C436636E}" type="parTrans" cxnId="{A34CA48D-642C-4CB7-9589-DE994961AD0C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76D04036-C2FF-494D-885B-F8D648E33253}" type="sibTrans" cxnId="{A34CA48D-642C-4CB7-9589-DE994961AD0C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EA277990-9669-4FEC-85A3-A77DAB2BF845}">
      <dgm:prSet custT="1"/>
      <dgm:spPr/>
      <dgm:t>
        <a:bodyPr lIns="36000" tIns="36000" rIns="36000" bIns="36000"/>
        <a:lstStyle/>
        <a:p>
          <a:r>
            <a:rPr lang="es-CO" sz="1800" b="1" noProof="0" dirty="0">
              <a:solidFill>
                <a:srgbClr val="002060"/>
              </a:solidFill>
              <a:latin typeface="+mj-lt"/>
            </a:rPr>
            <a:t>Perfil cliente</a:t>
          </a:r>
        </a:p>
      </dgm:t>
    </dgm:pt>
    <dgm:pt modelId="{D3888E62-85CD-411D-B1DF-AEFB7B23B5E6}" type="parTrans" cxnId="{E7A89F70-FF37-4B0B-9748-2CF503F11FE2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1D4F095B-F549-4488-89E2-D8CAAD9ACC10}" type="sibTrans" cxnId="{E7A89F70-FF37-4B0B-9748-2CF503F11FE2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2F81A581-0E17-45A7-BD09-6BDCDBA0C1A4}">
      <dgm:prSet custT="1"/>
      <dgm:spPr/>
      <dgm:t>
        <a:bodyPr lIns="36000" tIns="36000" rIns="36000" bIns="36000"/>
        <a:lstStyle/>
        <a:p>
          <a:r>
            <a:rPr lang="es-CO" sz="1800" b="1" noProof="0" dirty="0">
              <a:solidFill>
                <a:srgbClr val="002060"/>
              </a:solidFill>
              <a:latin typeface="+mj-lt"/>
            </a:rPr>
            <a:t>SMS</a:t>
          </a:r>
        </a:p>
      </dgm:t>
    </dgm:pt>
    <dgm:pt modelId="{CB95E84C-8453-4D7C-AECF-B04E5770CB38}" type="parTrans" cxnId="{A0398D9A-C98F-41AE-B555-B575DF3E8AD4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8807E8D8-AABC-4B45-8EAB-BE8006AD2253}" type="sibTrans" cxnId="{A0398D9A-C98F-41AE-B555-B575DF3E8AD4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81BB4DBF-DC06-4722-B996-FA7597CDFC02}">
      <dgm:prSet custT="1"/>
      <dgm:spPr/>
      <dgm:t>
        <a:bodyPr lIns="36000" tIns="36000" rIns="36000" bIns="36000"/>
        <a:lstStyle/>
        <a:p>
          <a:r>
            <a:rPr lang="es-CO" sz="1800" b="1" noProof="0" dirty="0">
              <a:solidFill>
                <a:srgbClr val="002060"/>
              </a:solidFill>
              <a:latin typeface="+mj-lt"/>
            </a:rPr>
            <a:t>E-mail</a:t>
          </a:r>
        </a:p>
      </dgm:t>
    </dgm:pt>
    <dgm:pt modelId="{793BED19-F92B-4946-A2FB-6B44EED385B7}" type="parTrans" cxnId="{1C012E6D-EF8D-47C9-92F6-20C2AA0C030C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37E04458-3F58-40A4-B310-814E664D79F0}" type="sibTrans" cxnId="{1C012E6D-EF8D-47C9-92F6-20C2AA0C030C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B916F287-E69F-4DB8-AF0A-3CAB65D45655}">
      <dgm:prSet custT="1"/>
      <dgm:spPr/>
      <dgm:t>
        <a:bodyPr lIns="36000" tIns="36000" rIns="36000" bIns="36000"/>
        <a:lstStyle/>
        <a:p>
          <a:r>
            <a:rPr lang="es-CO" sz="1800" b="1" noProof="0" dirty="0">
              <a:solidFill>
                <a:srgbClr val="002060"/>
              </a:solidFill>
              <a:latin typeface="+mj-lt"/>
            </a:rPr>
            <a:t>Agente virtual</a:t>
          </a:r>
          <a:endParaRPr lang="es-CO" sz="1600" b="1" noProof="0" dirty="0">
            <a:solidFill>
              <a:srgbClr val="002060"/>
            </a:solidFill>
            <a:latin typeface="+mj-lt"/>
          </a:endParaRPr>
        </a:p>
      </dgm:t>
    </dgm:pt>
    <dgm:pt modelId="{CF457505-7FB0-4D19-AB49-F43A712A80D1}" type="parTrans" cxnId="{3E8A2D16-7C39-4922-96B1-DBEE2FD5370B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FF4819DC-75E2-401B-8A3E-D0988A425846}" type="sibTrans" cxnId="{3E8A2D16-7C39-4922-96B1-DBEE2FD5370B}">
      <dgm:prSet/>
      <dgm:spPr/>
      <dgm:t>
        <a:bodyPr/>
        <a:lstStyle/>
        <a:p>
          <a:endParaRPr lang="es-CO" sz="2000" b="1" noProof="0" dirty="0">
            <a:latin typeface="+mj-lt"/>
          </a:endParaRPr>
        </a:p>
      </dgm:t>
    </dgm:pt>
    <dgm:pt modelId="{B7EF681F-773E-4C3D-9B2B-74C2666B5E54}">
      <dgm:prSet custT="1"/>
      <dgm:spPr/>
      <dgm:t>
        <a:bodyPr lIns="36000" tIns="36000" rIns="36000" bIns="36000"/>
        <a:lstStyle/>
        <a:p>
          <a:pPr>
            <a:buFont typeface="Wingdings" panose="05000000000000000000" pitchFamily="2" charset="2"/>
            <a:buChar char="ü"/>
          </a:pPr>
          <a:r>
            <a:rPr lang="es-MX" sz="1600" b="1" noProof="0" dirty="0">
              <a:solidFill>
                <a:srgbClr val="002060"/>
              </a:solidFill>
              <a:latin typeface="+mj-lt"/>
            </a:rPr>
            <a:t>Score</a:t>
          </a:r>
          <a:endParaRPr lang="es-CO" sz="1600" b="1" noProof="0" dirty="0">
            <a:solidFill>
              <a:srgbClr val="002060"/>
            </a:solidFill>
            <a:latin typeface="+mj-lt"/>
          </a:endParaRPr>
        </a:p>
      </dgm:t>
    </dgm:pt>
    <dgm:pt modelId="{C5CF625E-11F6-4459-B050-EFF2614EA70B}" type="parTrans" cxnId="{EFCF6AC4-79F7-43CD-AADB-07C4A22B799E}">
      <dgm:prSet/>
      <dgm:spPr/>
      <dgm:t>
        <a:bodyPr/>
        <a:lstStyle/>
        <a:p>
          <a:endParaRPr lang="es-CO" sz="2000"/>
        </a:p>
      </dgm:t>
    </dgm:pt>
    <dgm:pt modelId="{DFDEAA21-5A89-4DA0-8DA7-CAD1F3591E9A}" type="sibTrans" cxnId="{EFCF6AC4-79F7-43CD-AADB-07C4A22B799E}">
      <dgm:prSet/>
      <dgm:spPr/>
      <dgm:t>
        <a:bodyPr/>
        <a:lstStyle/>
        <a:p>
          <a:endParaRPr lang="es-CO" sz="2000"/>
        </a:p>
      </dgm:t>
    </dgm:pt>
    <dgm:pt modelId="{3FAEB7ED-E44B-41C2-AB32-F76901B5E910}">
      <dgm:prSet custT="1"/>
      <dgm:spPr/>
      <dgm:t>
        <a:bodyPr lIns="36000" tIns="36000" rIns="36000" bIns="36000"/>
        <a:lstStyle/>
        <a:p>
          <a:pPr>
            <a:buFont typeface="Wingdings" panose="05000000000000000000" pitchFamily="2" charset="2"/>
            <a:buChar char="ü"/>
          </a:pPr>
          <a:r>
            <a:rPr lang="es-MX" sz="1600" b="1" noProof="0" dirty="0">
              <a:solidFill>
                <a:srgbClr val="002060"/>
              </a:solidFill>
              <a:latin typeface="+mj-lt"/>
            </a:rPr>
            <a:t>Centrales de Riesgos</a:t>
          </a:r>
          <a:endParaRPr lang="es-CO" sz="1600" b="1" noProof="0" dirty="0">
            <a:solidFill>
              <a:srgbClr val="002060"/>
            </a:solidFill>
            <a:latin typeface="+mj-lt"/>
          </a:endParaRPr>
        </a:p>
      </dgm:t>
    </dgm:pt>
    <dgm:pt modelId="{DA8F0C23-3DA5-401C-8E7A-305D0EA15C79}" type="parTrans" cxnId="{B49BFBAE-61A7-4A52-869E-3F7013A111ED}">
      <dgm:prSet/>
      <dgm:spPr/>
      <dgm:t>
        <a:bodyPr/>
        <a:lstStyle/>
        <a:p>
          <a:endParaRPr lang="es-CO" sz="2000"/>
        </a:p>
      </dgm:t>
    </dgm:pt>
    <dgm:pt modelId="{75458241-24B4-468D-B90F-F3DF5E34D40B}" type="sibTrans" cxnId="{B49BFBAE-61A7-4A52-869E-3F7013A111ED}">
      <dgm:prSet/>
      <dgm:spPr/>
      <dgm:t>
        <a:bodyPr/>
        <a:lstStyle/>
        <a:p>
          <a:endParaRPr lang="es-CO" sz="2000"/>
        </a:p>
      </dgm:t>
    </dgm:pt>
    <dgm:pt modelId="{AF8D45B3-243D-4D2E-9FE8-A3FE9669E989}">
      <dgm:prSet custT="1"/>
      <dgm:spPr/>
      <dgm:t>
        <a:bodyPr lIns="36000" tIns="36000" rIns="36000" bIns="36000"/>
        <a:lstStyle/>
        <a:p>
          <a:pPr>
            <a:buFont typeface="Wingdings" panose="05000000000000000000" pitchFamily="2" charset="2"/>
            <a:buChar char="ü"/>
          </a:pPr>
          <a:r>
            <a:rPr lang="es-MX" sz="1600" b="1" noProof="0" dirty="0">
              <a:solidFill>
                <a:srgbClr val="002060"/>
              </a:solidFill>
              <a:latin typeface="+mj-lt"/>
            </a:rPr>
            <a:t>Tratamiento de datos personales</a:t>
          </a:r>
          <a:endParaRPr lang="es-CO" sz="1600" b="1" noProof="0" dirty="0">
            <a:solidFill>
              <a:srgbClr val="002060"/>
            </a:solidFill>
            <a:latin typeface="+mj-lt"/>
          </a:endParaRPr>
        </a:p>
      </dgm:t>
    </dgm:pt>
    <dgm:pt modelId="{A855DCCA-D781-44FC-A78F-86B809864E2E}" type="parTrans" cxnId="{051FCA24-859D-439F-8F02-F1CD80562806}">
      <dgm:prSet/>
      <dgm:spPr/>
      <dgm:t>
        <a:bodyPr/>
        <a:lstStyle/>
        <a:p>
          <a:endParaRPr lang="es-CO" sz="2000"/>
        </a:p>
      </dgm:t>
    </dgm:pt>
    <dgm:pt modelId="{DE702BA5-2EE7-48AC-9D7F-A266D10BB1AF}" type="sibTrans" cxnId="{051FCA24-859D-439F-8F02-F1CD80562806}">
      <dgm:prSet/>
      <dgm:spPr/>
      <dgm:t>
        <a:bodyPr/>
        <a:lstStyle/>
        <a:p>
          <a:endParaRPr lang="es-CO" sz="2000"/>
        </a:p>
      </dgm:t>
    </dgm:pt>
    <dgm:pt modelId="{A2BAF499-6AF7-4A27-8005-58D7D5E74BAC}">
      <dgm:prSet custT="1"/>
      <dgm:spPr/>
      <dgm:t>
        <a:bodyPr lIns="36000" tIns="36000" rIns="36000" bIns="36000"/>
        <a:lstStyle/>
        <a:p>
          <a:r>
            <a:rPr lang="es-MX" sz="1600" b="1" noProof="0" dirty="0">
              <a:solidFill>
                <a:srgbClr val="002060"/>
              </a:solidFill>
              <a:latin typeface="+mj-lt"/>
            </a:rPr>
            <a:t>OTP</a:t>
          </a:r>
          <a:endParaRPr lang="es-CO" sz="1600" b="1" noProof="0" dirty="0">
            <a:solidFill>
              <a:srgbClr val="002060"/>
            </a:solidFill>
            <a:latin typeface="+mj-lt"/>
          </a:endParaRPr>
        </a:p>
      </dgm:t>
    </dgm:pt>
    <dgm:pt modelId="{78A6AAB3-AC52-4B6C-8D5C-5B60E8C0CF67}" type="parTrans" cxnId="{B2FDEB26-474B-49ED-94AB-7B6F27A93558}">
      <dgm:prSet/>
      <dgm:spPr/>
      <dgm:t>
        <a:bodyPr/>
        <a:lstStyle/>
        <a:p>
          <a:endParaRPr lang="es-CO" sz="2000"/>
        </a:p>
      </dgm:t>
    </dgm:pt>
    <dgm:pt modelId="{E2A532AB-534F-4680-A6B7-183A570BF5D6}" type="sibTrans" cxnId="{B2FDEB26-474B-49ED-94AB-7B6F27A93558}">
      <dgm:prSet/>
      <dgm:spPr/>
      <dgm:t>
        <a:bodyPr/>
        <a:lstStyle/>
        <a:p>
          <a:endParaRPr lang="es-CO" sz="2000"/>
        </a:p>
      </dgm:t>
    </dgm:pt>
    <dgm:pt modelId="{05F5D44B-1C5D-4D4C-9E7F-4A5BCCF4E331}">
      <dgm:prSet custT="1"/>
      <dgm:spPr/>
      <dgm:t>
        <a:bodyPr lIns="36000" tIns="36000" rIns="36000" bIns="36000"/>
        <a:lstStyle/>
        <a:p>
          <a:pPr>
            <a:buNone/>
          </a:pPr>
          <a:r>
            <a:rPr lang="es-MX" sz="1600" b="1" i="1" u="sng" noProof="0" dirty="0">
              <a:solidFill>
                <a:srgbClr val="002060"/>
              </a:solidFill>
              <a:latin typeface="+mj-lt"/>
            </a:rPr>
            <a:t>Punto de Venta:</a:t>
          </a:r>
          <a:endParaRPr lang="es-CO" sz="1600" b="1" i="1" u="sng" noProof="0" dirty="0">
            <a:solidFill>
              <a:srgbClr val="002060"/>
            </a:solidFill>
            <a:latin typeface="+mj-lt"/>
          </a:endParaRPr>
        </a:p>
      </dgm:t>
    </dgm:pt>
    <dgm:pt modelId="{8609C667-F1F7-4D5E-824A-11BE0443B924}" type="parTrans" cxnId="{A800BFF6-D2EC-42E1-88F7-962FE0BAC2B5}">
      <dgm:prSet/>
      <dgm:spPr/>
      <dgm:t>
        <a:bodyPr/>
        <a:lstStyle/>
        <a:p>
          <a:endParaRPr lang="es-CO" sz="2000"/>
        </a:p>
      </dgm:t>
    </dgm:pt>
    <dgm:pt modelId="{37F5B8BD-BA6C-4322-9598-A7D38E2D784B}" type="sibTrans" cxnId="{A800BFF6-D2EC-42E1-88F7-962FE0BAC2B5}">
      <dgm:prSet/>
      <dgm:spPr/>
      <dgm:t>
        <a:bodyPr/>
        <a:lstStyle/>
        <a:p>
          <a:endParaRPr lang="es-CO" sz="2000"/>
        </a:p>
      </dgm:t>
    </dgm:pt>
    <dgm:pt modelId="{35115DB5-1465-404A-9708-0E9CE513A4C6}">
      <dgm:prSet custT="1"/>
      <dgm:spPr/>
      <dgm:t>
        <a:bodyPr lIns="36000" tIns="36000" rIns="36000" bIns="36000"/>
        <a:lstStyle/>
        <a:p>
          <a:pPr>
            <a:buFont typeface="Arial" panose="020B0604020202020204" pitchFamily="34" charset="0"/>
            <a:buNone/>
          </a:pPr>
          <a:r>
            <a:rPr lang="es-MX" sz="1600" b="1" i="1" u="sng" noProof="0" dirty="0">
              <a:solidFill>
                <a:srgbClr val="002060"/>
              </a:solidFill>
              <a:latin typeface="+mj-lt"/>
            </a:rPr>
            <a:t>Web o Facebook</a:t>
          </a:r>
          <a:endParaRPr lang="es-CO" sz="1600" b="1" i="1" u="sng" noProof="0" dirty="0">
            <a:solidFill>
              <a:srgbClr val="002060"/>
            </a:solidFill>
            <a:latin typeface="+mj-lt"/>
          </a:endParaRPr>
        </a:p>
      </dgm:t>
    </dgm:pt>
    <dgm:pt modelId="{15C94B45-C21C-4A9D-84B5-8869107F4C42}" type="parTrans" cxnId="{354E4ABE-3956-49C0-BAE1-34F0C66AF72F}">
      <dgm:prSet/>
      <dgm:spPr/>
      <dgm:t>
        <a:bodyPr/>
        <a:lstStyle/>
        <a:p>
          <a:endParaRPr lang="es-CO" sz="2000"/>
        </a:p>
      </dgm:t>
    </dgm:pt>
    <dgm:pt modelId="{AFEEA8D8-69E4-4146-AB47-AADB810BF7FF}" type="sibTrans" cxnId="{354E4ABE-3956-49C0-BAE1-34F0C66AF72F}">
      <dgm:prSet/>
      <dgm:spPr/>
      <dgm:t>
        <a:bodyPr/>
        <a:lstStyle/>
        <a:p>
          <a:endParaRPr lang="es-CO" sz="2000"/>
        </a:p>
      </dgm:t>
    </dgm:pt>
    <dgm:pt modelId="{4F6A7BE8-68B5-4A3A-9414-39FBECBC9C1C}">
      <dgm:prSet custT="1"/>
      <dgm:spPr/>
      <dgm:t>
        <a:bodyPr lIns="36000" tIns="36000" rIns="36000" bIns="36000"/>
        <a:lstStyle/>
        <a:p>
          <a:r>
            <a:rPr lang="es-CO" sz="1800" b="1" noProof="0" dirty="0">
              <a:solidFill>
                <a:srgbClr val="002060"/>
              </a:solidFill>
              <a:latin typeface="+mj-lt"/>
            </a:rPr>
            <a:t>Punto de venta</a:t>
          </a:r>
        </a:p>
      </dgm:t>
    </dgm:pt>
    <dgm:pt modelId="{9D5F5063-A3C0-4289-8CB7-F19B60112355}" type="parTrans" cxnId="{95CAC61E-1BFB-4000-B781-7ED3E8DCA016}">
      <dgm:prSet/>
      <dgm:spPr/>
      <dgm:t>
        <a:bodyPr/>
        <a:lstStyle/>
        <a:p>
          <a:endParaRPr lang="es-CO" sz="2000"/>
        </a:p>
      </dgm:t>
    </dgm:pt>
    <dgm:pt modelId="{310CC37A-4579-4A1C-808F-2A77826F2621}" type="sibTrans" cxnId="{95CAC61E-1BFB-4000-B781-7ED3E8DCA016}">
      <dgm:prSet/>
      <dgm:spPr/>
      <dgm:t>
        <a:bodyPr/>
        <a:lstStyle/>
        <a:p>
          <a:endParaRPr lang="es-CO" sz="2000"/>
        </a:p>
      </dgm:t>
    </dgm:pt>
    <dgm:pt modelId="{3A4695EF-7363-4553-A953-322F91D43166}">
      <dgm:prSet custT="1"/>
      <dgm:spPr/>
      <dgm:t>
        <a:bodyPr lIns="36000" tIns="36000" rIns="36000" bIns="36000"/>
        <a:lstStyle/>
        <a:p>
          <a:pPr>
            <a:buNone/>
          </a:pPr>
          <a:r>
            <a:rPr lang="es-MX" sz="1800" b="1" i="1" u="sng" noProof="0" dirty="0">
              <a:solidFill>
                <a:srgbClr val="002060"/>
              </a:solidFill>
              <a:latin typeface="+mj-lt"/>
            </a:rPr>
            <a:t>Digital</a:t>
          </a:r>
          <a:endParaRPr lang="es-CO" sz="1800" b="1" i="1" u="sng" noProof="0" dirty="0">
            <a:solidFill>
              <a:srgbClr val="002060"/>
            </a:solidFill>
            <a:latin typeface="+mj-lt"/>
          </a:endParaRPr>
        </a:p>
      </dgm:t>
    </dgm:pt>
    <dgm:pt modelId="{503AA366-7F53-452C-876D-6281C2FCF7AD}" type="parTrans" cxnId="{FB6D761F-8FCF-4DD3-BD55-2DCBA0247D50}">
      <dgm:prSet/>
      <dgm:spPr/>
      <dgm:t>
        <a:bodyPr/>
        <a:lstStyle/>
        <a:p>
          <a:endParaRPr lang="es-CO" sz="2000"/>
        </a:p>
      </dgm:t>
    </dgm:pt>
    <dgm:pt modelId="{F25A8798-B78E-4D20-BA50-719260C1DCF2}" type="sibTrans" cxnId="{FB6D761F-8FCF-4DD3-BD55-2DCBA0247D50}">
      <dgm:prSet/>
      <dgm:spPr/>
      <dgm:t>
        <a:bodyPr/>
        <a:lstStyle/>
        <a:p>
          <a:endParaRPr lang="es-CO" sz="2000"/>
        </a:p>
      </dgm:t>
    </dgm:pt>
    <dgm:pt modelId="{2E452C9C-E061-42AB-A8C6-B7E0A7042A5F}">
      <dgm:prSet custT="1"/>
      <dgm:spPr/>
      <dgm:t>
        <a:bodyPr lIns="36000" tIns="36000" rIns="36000" bIns="36000"/>
        <a:lstStyle/>
        <a:p>
          <a:pPr>
            <a:buFont typeface="Arial" panose="020B0604020202020204" pitchFamily="34" charset="0"/>
            <a:buChar char="•"/>
          </a:pPr>
          <a:r>
            <a:rPr lang="es-MX" sz="1600" b="1" i="0" u="none" noProof="0" dirty="0">
              <a:solidFill>
                <a:srgbClr val="002060"/>
              </a:solidFill>
              <a:latin typeface="+mj-lt"/>
            </a:rPr>
            <a:t>OTP</a:t>
          </a:r>
          <a:endParaRPr lang="es-CO" sz="1600" b="1" i="0" u="none" noProof="0" dirty="0">
            <a:solidFill>
              <a:srgbClr val="002060"/>
            </a:solidFill>
            <a:latin typeface="+mj-lt"/>
          </a:endParaRPr>
        </a:p>
      </dgm:t>
    </dgm:pt>
    <dgm:pt modelId="{AD046D8B-7EBB-4617-A52D-1DFCAF38C2AE}" type="parTrans" cxnId="{73522D06-7B0E-4222-90BE-630D555AE03F}">
      <dgm:prSet/>
      <dgm:spPr/>
      <dgm:t>
        <a:bodyPr/>
        <a:lstStyle/>
        <a:p>
          <a:endParaRPr lang="es-CO"/>
        </a:p>
      </dgm:t>
    </dgm:pt>
    <dgm:pt modelId="{EB550149-168C-402E-96E2-B6B55CE432B7}" type="sibTrans" cxnId="{73522D06-7B0E-4222-90BE-630D555AE03F}">
      <dgm:prSet/>
      <dgm:spPr/>
      <dgm:t>
        <a:bodyPr/>
        <a:lstStyle/>
        <a:p>
          <a:endParaRPr lang="es-CO"/>
        </a:p>
      </dgm:t>
    </dgm:pt>
    <dgm:pt modelId="{98F4ACFF-C9EA-406D-BFE1-C32D8DB248B5}">
      <dgm:prSet custT="1"/>
      <dgm:spPr/>
      <dgm:t>
        <a:bodyPr lIns="36000" tIns="36000" rIns="36000" bIns="36000"/>
        <a:lstStyle/>
        <a:p>
          <a:r>
            <a:rPr lang="es-MX" sz="1800" b="1" noProof="0" dirty="0">
              <a:solidFill>
                <a:srgbClr val="002060"/>
              </a:solidFill>
              <a:latin typeface="+mj-lt"/>
            </a:rPr>
            <a:t>WhatsApp</a:t>
          </a:r>
          <a:endParaRPr lang="es-CO" sz="1800" b="1" noProof="0" dirty="0">
            <a:solidFill>
              <a:srgbClr val="002060"/>
            </a:solidFill>
            <a:latin typeface="+mj-lt"/>
          </a:endParaRPr>
        </a:p>
      </dgm:t>
    </dgm:pt>
    <dgm:pt modelId="{6C4F340E-8117-43D3-92EC-4AC120F4EC93}" type="parTrans" cxnId="{CD6E2664-2E90-463E-8DF0-5A9825BC4508}">
      <dgm:prSet/>
      <dgm:spPr/>
      <dgm:t>
        <a:bodyPr/>
        <a:lstStyle/>
        <a:p>
          <a:endParaRPr lang="es-CO"/>
        </a:p>
      </dgm:t>
    </dgm:pt>
    <dgm:pt modelId="{4B12A739-D252-45D9-A072-49D323D249AA}" type="sibTrans" cxnId="{CD6E2664-2E90-463E-8DF0-5A9825BC4508}">
      <dgm:prSet/>
      <dgm:spPr/>
      <dgm:t>
        <a:bodyPr/>
        <a:lstStyle/>
        <a:p>
          <a:endParaRPr lang="es-CO"/>
        </a:p>
      </dgm:t>
    </dgm:pt>
    <dgm:pt modelId="{30A6E6F7-4BDF-4C21-9F2B-B66B6E37F648}" type="pres">
      <dgm:prSet presAssocID="{BF6FDDF5-6592-42F1-BCAC-044B7A620FF2}" presName="Name0" presStyleCnt="0">
        <dgm:presLayoutVars>
          <dgm:dir/>
          <dgm:animLvl val="lvl"/>
          <dgm:resizeHandles val="exact"/>
        </dgm:presLayoutVars>
      </dgm:prSet>
      <dgm:spPr/>
    </dgm:pt>
    <dgm:pt modelId="{D7C45986-C524-450A-A452-A5F1098F04C0}" type="pres">
      <dgm:prSet presAssocID="{BF6FDDF5-6592-42F1-BCAC-044B7A620FF2}" presName="tSp" presStyleCnt="0"/>
      <dgm:spPr/>
    </dgm:pt>
    <dgm:pt modelId="{A2631079-1F37-4413-924C-4D40E2658C76}" type="pres">
      <dgm:prSet presAssocID="{BF6FDDF5-6592-42F1-BCAC-044B7A620FF2}" presName="bSp" presStyleCnt="0"/>
      <dgm:spPr/>
    </dgm:pt>
    <dgm:pt modelId="{ADA0CB64-3C7A-4BC2-903F-6CEDAC501E98}" type="pres">
      <dgm:prSet presAssocID="{BF6FDDF5-6592-42F1-BCAC-044B7A620FF2}" presName="process" presStyleCnt="0"/>
      <dgm:spPr/>
    </dgm:pt>
    <dgm:pt modelId="{CF246847-882F-4FE1-9F28-326464F6794F}" type="pres">
      <dgm:prSet presAssocID="{8E695529-BEF2-40C5-B51C-BCDCC52BFB48}" presName="composite1" presStyleCnt="0"/>
      <dgm:spPr/>
    </dgm:pt>
    <dgm:pt modelId="{34856F7A-AA1E-49DA-9CB5-90130364BB96}" type="pres">
      <dgm:prSet presAssocID="{8E695529-BEF2-40C5-B51C-BCDCC52BFB48}" presName="dummyNode1" presStyleLbl="node1" presStyleIdx="0" presStyleCnt="4"/>
      <dgm:spPr/>
    </dgm:pt>
    <dgm:pt modelId="{037AFCB4-29FC-498E-814B-BA6FFF27DC91}" type="pres">
      <dgm:prSet presAssocID="{8E695529-BEF2-40C5-B51C-BCDCC52BFB48}" presName="childNode1" presStyleLbl="bgAcc1" presStyleIdx="0" presStyleCnt="4" custScaleX="112402" custScaleY="159160">
        <dgm:presLayoutVars>
          <dgm:bulletEnabled val="1"/>
        </dgm:presLayoutVars>
      </dgm:prSet>
      <dgm:spPr/>
    </dgm:pt>
    <dgm:pt modelId="{B90179D2-128C-4588-8321-1FC2E614B98B}" type="pres">
      <dgm:prSet presAssocID="{8E695529-BEF2-40C5-B51C-BCDCC52BFB48}" presName="childNode1tx" presStyleLbl="bgAcc1" presStyleIdx="0" presStyleCnt="4">
        <dgm:presLayoutVars>
          <dgm:bulletEnabled val="1"/>
        </dgm:presLayoutVars>
      </dgm:prSet>
      <dgm:spPr/>
    </dgm:pt>
    <dgm:pt modelId="{E33143DA-E0B0-4CDE-9D6A-A8B1EFFBFAFF}" type="pres">
      <dgm:prSet presAssocID="{8E695529-BEF2-40C5-B51C-BCDCC52BFB48}" presName="parentNode1" presStyleLbl="node1" presStyleIdx="0" presStyleCnt="4" custScaleY="139192" custLinFactNeighborX="-816" custLinFactNeighborY="54577">
        <dgm:presLayoutVars>
          <dgm:chMax val="1"/>
          <dgm:bulletEnabled val="1"/>
        </dgm:presLayoutVars>
      </dgm:prSet>
      <dgm:spPr/>
    </dgm:pt>
    <dgm:pt modelId="{6C51A27F-EA60-4E52-9E19-176C062E6C52}" type="pres">
      <dgm:prSet presAssocID="{8E695529-BEF2-40C5-B51C-BCDCC52BFB48}" presName="connSite1" presStyleCnt="0"/>
      <dgm:spPr/>
    </dgm:pt>
    <dgm:pt modelId="{E3F9CEB1-51B5-4690-8A5E-EC39E7238F54}" type="pres">
      <dgm:prSet presAssocID="{B2DF27D1-21DF-4DD7-B7E2-BCD75161CE8E}" presName="Name9" presStyleLbl="sibTrans2D1" presStyleIdx="0" presStyleCnt="3" custLinFactNeighborX="-27427" custLinFactNeighborY="37304"/>
      <dgm:spPr/>
    </dgm:pt>
    <dgm:pt modelId="{B95F958B-79D8-4B87-B8D9-4E433E329D1F}" type="pres">
      <dgm:prSet presAssocID="{9DB79956-D782-4931-A550-C3A34463DD97}" presName="composite2" presStyleCnt="0"/>
      <dgm:spPr/>
    </dgm:pt>
    <dgm:pt modelId="{7DA6203D-3B3B-42CF-B0B4-2F9A7406D165}" type="pres">
      <dgm:prSet presAssocID="{9DB79956-D782-4931-A550-C3A34463DD97}" presName="dummyNode2" presStyleLbl="node1" presStyleIdx="0" presStyleCnt="4"/>
      <dgm:spPr/>
    </dgm:pt>
    <dgm:pt modelId="{5D7D84EB-5DEB-4294-AEF4-3DBDD59F1C84}" type="pres">
      <dgm:prSet presAssocID="{9DB79956-D782-4931-A550-C3A34463DD97}" presName="childNode2" presStyleLbl="bgAcc1" presStyleIdx="1" presStyleCnt="4" custScaleX="154427" custScaleY="254600" custLinFactNeighborX="-1494" custLinFactNeighborY="10172">
        <dgm:presLayoutVars>
          <dgm:bulletEnabled val="1"/>
        </dgm:presLayoutVars>
      </dgm:prSet>
      <dgm:spPr/>
    </dgm:pt>
    <dgm:pt modelId="{036EBCA5-2343-4EE5-AEDA-FD315265FCD9}" type="pres">
      <dgm:prSet presAssocID="{9DB79956-D782-4931-A550-C3A34463DD97}" presName="childNode2tx" presStyleLbl="bgAcc1" presStyleIdx="1" presStyleCnt="4">
        <dgm:presLayoutVars>
          <dgm:bulletEnabled val="1"/>
        </dgm:presLayoutVars>
      </dgm:prSet>
      <dgm:spPr/>
    </dgm:pt>
    <dgm:pt modelId="{53470388-92C8-45DB-9FD4-D97D9546BF78}" type="pres">
      <dgm:prSet presAssocID="{9DB79956-D782-4931-A550-C3A34463DD97}" presName="parentNode2" presStyleLbl="node1" presStyleIdx="1" presStyleCnt="4" custScaleX="124298" custScaleY="136000" custLinFactY="-46922" custLinFactNeighborX="13254" custLinFactNeighborY="-100000">
        <dgm:presLayoutVars>
          <dgm:chMax val="0"/>
          <dgm:bulletEnabled val="1"/>
        </dgm:presLayoutVars>
      </dgm:prSet>
      <dgm:spPr>
        <a:xfrm>
          <a:off x="2843261" y="1526105"/>
          <a:ext cx="1391364" cy="553299"/>
        </a:xfrm>
        <a:prstGeom prst="roundRect">
          <a:avLst>
            <a:gd name="adj" fmla="val 10000"/>
          </a:avLst>
        </a:prstGeom>
      </dgm:spPr>
    </dgm:pt>
    <dgm:pt modelId="{7FB6671B-ADBF-45F5-A63C-1A4A08C23DC7}" type="pres">
      <dgm:prSet presAssocID="{9DB79956-D782-4931-A550-C3A34463DD97}" presName="connSite2" presStyleCnt="0"/>
      <dgm:spPr/>
    </dgm:pt>
    <dgm:pt modelId="{F5ABDC70-6B3B-4CDE-A156-35AE6EF71003}" type="pres">
      <dgm:prSet presAssocID="{5C7A8B4D-5694-4A23-811A-8A21EE794566}" presName="Name18" presStyleLbl="sibTrans2D1" presStyleIdx="1" presStyleCnt="3" custLinFactNeighborX="-307" custLinFactNeighborY="-8945"/>
      <dgm:spPr/>
    </dgm:pt>
    <dgm:pt modelId="{215AA0FD-941F-454B-BCEB-B89CBB554819}" type="pres">
      <dgm:prSet presAssocID="{1E8533CB-4276-4F0C-A1A5-7860590FC92C}" presName="composite1" presStyleCnt="0"/>
      <dgm:spPr/>
    </dgm:pt>
    <dgm:pt modelId="{00C648CB-7457-4A97-ABE0-50A084FB6148}" type="pres">
      <dgm:prSet presAssocID="{1E8533CB-4276-4F0C-A1A5-7860590FC92C}" presName="dummyNode1" presStyleLbl="node1" presStyleIdx="1" presStyleCnt="4"/>
      <dgm:spPr/>
    </dgm:pt>
    <dgm:pt modelId="{A427B16D-B890-443F-92AB-D4CCD54035E8}" type="pres">
      <dgm:prSet presAssocID="{1E8533CB-4276-4F0C-A1A5-7860590FC92C}" presName="childNode1" presStyleLbl="bgAcc1" presStyleIdx="2" presStyleCnt="4" custScaleY="133861">
        <dgm:presLayoutVars>
          <dgm:bulletEnabled val="1"/>
        </dgm:presLayoutVars>
      </dgm:prSet>
      <dgm:spPr/>
    </dgm:pt>
    <dgm:pt modelId="{07615395-4A4C-41E8-BFFC-856D518B2763}" type="pres">
      <dgm:prSet presAssocID="{1E8533CB-4276-4F0C-A1A5-7860590FC92C}" presName="childNode1tx" presStyleLbl="bgAcc1" presStyleIdx="2" presStyleCnt="4">
        <dgm:presLayoutVars>
          <dgm:bulletEnabled val="1"/>
        </dgm:presLayoutVars>
      </dgm:prSet>
      <dgm:spPr/>
    </dgm:pt>
    <dgm:pt modelId="{26F76DAE-7B0D-44B5-9836-6202548B6BCE}" type="pres">
      <dgm:prSet presAssocID="{1E8533CB-4276-4F0C-A1A5-7860590FC92C}" presName="parentNode1" presStyleLbl="node1" presStyleIdx="2" presStyleCnt="4" custScaleX="101812" custScaleY="136002" custLinFactNeighborX="453" custLinFactNeighborY="27931">
        <dgm:presLayoutVars>
          <dgm:chMax val="1"/>
          <dgm:bulletEnabled val="1"/>
        </dgm:presLayoutVars>
      </dgm:prSet>
      <dgm:spPr>
        <a:xfrm>
          <a:off x="5061183" y="2817138"/>
          <a:ext cx="1391364" cy="553299"/>
        </a:xfrm>
        <a:prstGeom prst="roundRect">
          <a:avLst>
            <a:gd name="adj" fmla="val 10000"/>
          </a:avLst>
        </a:prstGeom>
      </dgm:spPr>
    </dgm:pt>
    <dgm:pt modelId="{DF8DC14B-9AFA-49BB-95C7-56DA54E8A99B}" type="pres">
      <dgm:prSet presAssocID="{1E8533CB-4276-4F0C-A1A5-7860590FC92C}" presName="connSite1" presStyleCnt="0"/>
      <dgm:spPr/>
    </dgm:pt>
    <dgm:pt modelId="{823D6CCE-F0B8-4136-83F3-718834B60372}" type="pres">
      <dgm:prSet presAssocID="{EB9B0914-7658-4B1D-A6AD-17DB1033B4E1}" presName="Name9" presStyleLbl="sibTrans2D1" presStyleIdx="2" presStyleCnt="3" custLinFactNeighborX="-784" custLinFactNeighborY="27986"/>
      <dgm:spPr/>
    </dgm:pt>
    <dgm:pt modelId="{E871A794-E624-448E-9CB6-833435DA0225}" type="pres">
      <dgm:prSet presAssocID="{1DF2ACD0-6335-4586-98CA-65133836B585}" presName="composite2" presStyleCnt="0"/>
      <dgm:spPr/>
    </dgm:pt>
    <dgm:pt modelId="{28C50492-C065-4767-B6CE-C272B93525CF}" type="pres">
      <dgm:prSet presAssocID="{1DF2ACD0-6335-4586-98CA-65133836B585}" presName="dummyNode2" presStyleLbl="node1" presStyleIdx="2" presStyleCnt="4"/>
      <dgm:spPr/>
    </dgm:pt>
    <dgm:pt modelId="{F587921C-DEC6-4EF7-91B3-F255BD427D4F}" type="pres">
      <dgm:prSet presAssocID="{1DF2ACD0-6335-4586-98CA-65133836B585}" presName="childNode2" presStyleLbl="bgAcc1" presStyleIdx="3" presStyleCnt="4" custScaleY="206313" custLinFactNeighborX="-1964" custLinFactNeighborY="25127">
        <dgm:presLayoutVars>
          <dgm:bulletEnabled val="1"/>
        </dgm:presLayoutVars>
      </dgm:prSet>
      <dgm:spPr/>
    </dgm:pt>
    <dgm:pt modelId="{F1017BCD-6308-4547-A629-AED55FBD5073}" type="pres">
      <dgm:prSet presAssocID="{1DF2ACD0-6335-4586-98CA-65133836B585}" presName="childNode2tx" presStyleLbl="bgAcc1" presStyleIdx="3" presStyleCnt="4">
        <dgm:presLayoutVars>
          <dgm:bulletEnabled val="1"/>
        </dgm:presLayoutVars>
      </dgm:prSet>
      <dgm:spPr/>
    </dgm:pt>
    <dgm:pt modelId="{ADA27810-5D52-4C50-B95F-420C442A1DCC}" type="pres">
      <dgm:prSet presAssocID="{1DF2ACD0-6335-4586-98CA-65133836B585}" presName="parentNode2" presStyleLbl="node1" presStyleIdx="3" presStyleCnt="4" custScaleY="125406" custLinFactNeighborX="-2916" custLinFactNeighborY="-38471">
        <dgm:presLayoutVars>
          <dgm:chMax val="0"/>
          <dgm:bulletEnabled val="1"/>
        </dgm:presLayoutVars>
      </dgm:prSet>
      <dgm:spPr>
        <a:xfrm>
          <a:off x="7033358" y="1526105"/>
          <a:ext cx="1391364" cy="553299"/>
        </a:xfrm>
        <a:prstGeom prst="roundRect">
          <a:avLst>
            <a:gd name="adj" fmla="val 10000"/>
          </a:avLst>
        </a:prstGeom>
      </dgm:spPr>
    </dgm:pt>
    <dgm:pt modelId="{C7FE7138-9665-429B-A6AC-E9080965AD9A}" type="pres">
      <dgm:prSet presAssocID="{1DF2ACD0-6335-4586-98CA-65133836B585}" presName="connSite2" presStyleCnt="0"/>
      <dgm:spPr/>
    </dgm:pt>
  </dgm:ptLst>
  <dgm:cxnLst>
    <dgm:cxn modelId="{46C32B00-222D-4194-AA75-D06BA43D9698}" type="presOf" srcId="{B2DF27D1-21DF-4DD7-B7E2-BCD75161CE8E}" destId="{E3F9CEB1-51B5-4690-8A5E-EC39E7238F54}" srcOrd="0" destOrd="0" presId="urn:microsoft.com/office/officeart/2005/8/layout/hProcess4"/>
    <dgm:cxn modelId="{73522D06-7B0E-4222-90BE-630D555AE03F}" srcId="{9DB79956-D782-4931-A550-C3A34463DD97}" destId="{2E452C9C-E061-42AB-A8C6-B7E0A7042A5F}" srcOrd="7" destOrd="0" parTransId="{AD046D8B-7EBB-4617-A52D-1DFCAF38C2AE}" sibTransId="{EB550149-168C-402E-96E2-B6B55CE432B7}"/>
    <dgm:cxn modelId="{C7620C0B-97B4-485C-A624-E48DDD9C928F}" type="presOf" srcId="{2E452C9C-E061-42AB-A8C6-B7E0A7042A5F}" destId="{5D7D84EB-5DEB-4294-AEF4-3DBDD59F1C84}" srcOrd="0" destOrd="7" presId="urn:microsoft.com/office/officeart/2005/8/layout/hProcess4"/>
    <dgm:cxn modelId="{299F3611-C577-49C3-9B1F-61FFCC55C23B}" srcId="{8E695529-BEF2-40C5-B51C-BCDCC52BFB48}" destId="{30CE28A8-48F7-4BA1-B157-49C3B75A3A57}" srcOrd="0" destOrd="0" parTransId="{00ED5517-95CF-47F8-9CED-8408CEA84AD1}" sibTransId="{198AC7A7-D73B-4488-9947-F042A54A0167}"/>
    <dgm:cxn modelId="{A4834D11-9F57-4081-8462-8E6D50B01094}" type="presOf" srcId="{3A4695EF-7363-4553-A953-322F91D43166}" destId="{B90179D2-128C-4588-8321-1FC2E614B98B}" srcOrd="1" destOrd="2" presId="urn:microsoft.com/office/officeart/2005/8/layout/hProcess4"/>
    <dgm:cxn modelId="{3E8A2D16-7C39-4922-96B1-DBEE2FD5370B}" srcId="{1DF2ACD0-6335-4586-98CA-65133836B585}" destId="{B916F287-E69F-4DB8-AF0A-3CAB65D45655}" srcOrd="4" destOrd="0" parTransId="{CF457505-7FB0-4D19-AB49-F43A712A80D1}" sibTransId="{FF4819DC-75E2-401B-8A3E-D0988A425846}"/>
    <dgm:cxn modelId="{5E55FB18-CD3C-49DD-A693-BBD1B761392F}" type="presOf" srcId="{7335EC05-9EAB-46BE-A7CD-84EA5448E1C2}" destId="{037AFCB4-29FC-498E-814B-BA6FFF27DC91}" srcOrd="0" destOrd="3" presId="urn:microsoft.com/office/officeart/2005/8/layout/hProcess4"/>
    <dgm:cxn modelId="{B771151A-B041-499B-A6BB-6821BA136E75}" srcId="{8E695529-BEF2-40C5-B51C-BCDCC52BFB48}" destId="{36307A23-6DEE-4206-93DC-BAEB41B2BCE3}" srcOrd="4" destOrd="0" parTransId="{1BE4A024-84AC-41BD-99D3-12CDDE632D72}" sibTransId="{D5C2916E-4F99-44DC-AE11-915ACAA92199}"/>
    <dgm:cxn modelId="{53A6DB1B-047B-4321-9280-5D269901AAFB}" type="presOf" srcId="{EA277990-9669-4FEC-85A3-A77DAB2BF845}" destId="{F587921C-DEC6-4EF7-91B3-F255BD427D4F}" srcOrd="0" destOrd="0" presId="urn:microsoft.com/office/officeart/2005/8/layout/hProcess4"/>
    <dgm:cxn modelId="{F00A091E-B6A8-47F7-BBE9-2E148734DFF8}" type="presOf" srcId="{81BB4DBF-DC06-4722-B996-FA7597CDFC02}" destId="{F587921C-DEC6-4EF7-91B3-F255BD427D4F}" srcOrd="0" destOrd="3" presId="urn:microsoft.com/office/officeart/2005/8/layout/hProcess4"/>
    <dgm:cxn modelId="{95CAC61E-1BFB-4000-B781-7ED3E8DCA016}" srcId="{8E695529-BEF2-40C5-B51C-BCDCC52BFB48}" destId="{4F6A7BE8-68B5-4A3A-9414-39FBECBC9C1C}" srcOrd="1" destOrd="0" parTransId="{9D5F5063-A3C0-4289-8CB7-F19B60112355}" sibTransId="{310CC37A-4579-4A1C-808F-2A77826F2621}"/>
    <dgm:cxn modelId="{FB6D761F-8FCF-4DD3-BD55-2DCBA0247D50}" srcId="{8E695529-BEF2-40C5-B51C-BCDCC52BFB48}" destId="{3A4695EF-7363-4553-A953-322F91D43166}" srcOrd="2" destOrd="0" parTransId="{503AA366-7F53-452C-876D-6281C2FCF7AD}" sibTransId="{F25A8798-B78E-4D20-BA50-719260C1DCF2}"/>
    <dgm:cxn modelId="{051FCA24-859D-439F-8F02-F1CD80562806}" srcId="{9DB79956-D782-4931-A550-C3A34463DD97}" destId="{AF8D45B3-243D-4D2E-9FE8-A3FE9669E989}" srcOrd="5" destOrd="0" parTransId="{A855DCCA-D781-44FC-A78F-86B809864E2E}" sibTransId="{DE702BA5-2EE7-48AC-9D7F-A266D10BB1AF}"/>
    <dgm:cxn modelId="{8A7B7026-DAE8-45DF-8043-D04D620D67A8}" type="presOf" srcId="{30CE28A8-48F7-4BA1-B157-49C3B75A3A57}" destId="{B90179D2-128C-4588-8321-1FC2E614B98B}" srcOrd="1" destOrd="0" presId="urn:microsoft.com/office/officeart/2005/8/layout/hProcess4"/>
    <dgm:cxn modelId="{B2FDEB26-474B-49ED-94AB-7B6F27A93558}" srcId="{9DB79956-D782-4931-A550-C3A34463DD97}" destId="{A2BAF499-6AF7-4A27-8005-58D7D5E74BAC}" srcOrd="2" destOrd="0" parTransId="{78A6AAB3-AC52-4B6C-8D5C-5B60E8C0CF67}" sibTransId="{E2A532AB-534F-4680-A6B7-183A570BF5D6}"/>
    <dgm:cxn modelId="{08157B27-2174-4F52-BB3D-6387871A8055}" type="presOf" srcId="{1E8533CB-4276-4F0C-A1A5-7860590FC92C}" destId="{26F76DAE-7B0D-44B5-9836-6202548B6BCE}" srcOrd="0" destOrd="0" presId="urn:microsoft.com/office/officeart/2005/8/layout/hProcess4"/>
    <dgm:cxn modelId="{101A342B-8D62-4962-942F-4EA7000F2438}" srcId="{1E8533CB-4276-4F0C-A1A5-7860590FC92C}" destId="{F08618F0-F712-4C3E-B744-ED7D31399645}" srcOrd="1" destOrd="0" parTransId="{3AE469B7-A0FB-4A01-B4C9-DF43B644FFBF}" sibTransId="{6DE228A5-1EE4-4BD8-9611-A380B1FC2A80}"/>
    <dgm:cxn modelId="{493AB72B-124D-468E-8BFA-1C86A4E89B79}" type="presOf" srcId="{8E695529-BEF2-40C5-B51C-BCDCC52BFB48}" destId="{E33143DA-E0B0-4CDE-9D6A-A8B1EFFBFAFF}" srcOrd="0" destOrd="0" presId="urn:microsoft.com/office/officeart/2005/8/layout/hProcess4"/>
    <dgm:cxn modelId="{CEE20C2D-D8EC-4E10-AC5E-0D3AB4FED2FE}" type="presOf" srcId="{B7EF681F-773E-4C3D-9B2B-74C2666B5E54}" destId="{036EBCA5-2343-4EE5-AEDA-FD315265FCD9}" srcOrd="1" destOrd="3" presId="urn:microsoft.com/office/officeart/2005/8/layout/hProcess4"/>
    <dgm:cxn modelId="{382C0A30-35FC-4A38-91FC-C8E843067E52}" type="presOf" srcId="{F08618F0-F712-4C3E-B744-ED7D31399645}" destId="{07615395-4A4C-41E8-BFFC-856D518B2763}" srcOrd="1" destOrd="1" presId="urn:microsoft.com/office/officeart/2005/8/layout/hProcess4"/>
    <dgm:cxn modelId="{01A9A333-F1BC-488F-995A-31D07D3495AD}" type="presOf" srcId="{2E452C9C-E061-42AB-A8C6-B7E0A7042A5F}" destId="{036EBCA5-2343-4EE5-AEDA-FD315265FCD9}" srcOrd="1" destOrd="7" presId="urn:microsoft.com/office/officeart/2005/8/layout/hProcess4"/>
    <dgm:cxn modelId="{BC61003A-13AA-473C-9BAC-F9A8599AA6A1}" type="presOf" srcId="{EB9B0914-7658-4B1D-A6AD-17DB1033B4E1}" destId="{823D6CCE-F0B8-4136-83F3-718834B60372}" srcOrd="0" destOrd="0" presId="urn:microsoft.com/office/officeart/2005/8/layout/hProcess4"/>
    <dgm:cxn modelId="{DA87B83D-ED7E-47F1-8CF7-6DE173E6D9CF}" type="presOf" srcId="{4F6A7BE8-68B5-4A3A-9414-39FBECBC9C1C}" destId="{037AFCB4-29FC-498E-814B-BA6FFF27DC91}" srcOrd="0" destOrd="1" presId="urn:microsoft.com/office/officeart/2005/8/layout/hProcess4"/>
    <dgm:cxn modelId="{C2E69460-5D5F-4059-B085-AFA7241ECD61}" type="presOf" srcId="{135D9204-1440-4BFB-8917-A2C88F21E973}" destId="{5D7D84EB-5DEB-4294-AEF4-3DBDD59F1C84}" srcOrd="0" destOrd="1" presId="urn:microsoft.com/office/officeart/2005/8/layout/hProcess4"/>
    <dgm:cxn modelId="{CD6E2664-2E90-463E-8DF0-5A9825BC4508}" srcId="{1DF2ACD0-6335-4586-98CA-65133836B585}" destId="{98F4ACFF-C9EA-406D-BFE1-C32D8DB248B5}" srcOrd="2" destOrd="0" parTransId="{6C4F340E-8117-43D3-92EC-4AC120F4EC93}" sibTransId="{4B12A739-D252-45D9-A072-49D323D249AA}"/>
    <dgm:cxn modelId="{17B02845-B2A0-48FB-AE68-23C9655BD9DA}" type="presOf" srcId="{F08618F0-F712-4C3E-B744-ED7D31399645}" destId="{A427B16D-B890-443F-92AB-D4CCD54035E8}" srcOrd="0" destOrd="1" presId="urn:microsoft.com/office/officeart/2005/8/layout/hProcess4"/>
    <dgm:cxn modelId="{1C012E6D-EF8D-47C9-92F6-20C2AA0C030C}" srcId="{1DF2ACD0-6335-4586-98CA-65133836B585}" destId="{81BB4DBF-DC06-4722-B996-FA7597CDFC02}" srcOrd="3" destOrd="0" parTransId="{793BED19-F92B-4946-A2FB-6B44EED385B7}" sibTransId="{37E04458-3F58-40A4-B310-814E664D79F0}"/>
    <dgm:cxn modelId="{61B3F64D-31E4-4EFA-ABA5-C9F01030CF0A}" type="presOf" srcId="{5C7A8B4D-5694-4A23-811A-8A21EE794566}" destId="{F5ABDC70-6B3B-4CDE-A156-35AE6EF71003}" srcOrd="0" destOrd="0" presId="urn:microsoft.com/office/officeart/2005/8/layout/hProcess4"/>
    <dgm:cxn modelId="{D02DE06F-F9A8-44C9-84CF-6CB443443D8D}" type="presOf" srcId="{35115DB5-1465-404A-9708-0E9CE513A4C6}" destId="{036EBCA5-2343-4EE5-AEDA-FD315265FCD9}" srcOrd="1" destOrd="6" presId="urn:microsoft.com/office/officeart/2005/8/layout/hProcess4"/>
    <dgm:cxn modelId="{E7A89F70-FF37-4B0B-9748-2CF503F11FE2}" srcId="{1DF2ACD0-6335-4586-98CA-65133836B585}" destId="{EA277990-9669-4FEC-85A3-A77DAB2BF845}" srcOrd="0" destOrd="0" parTransId="{D3888E62-85CD-411D-B1DF-AEFB7B23B5E6}" sibTransId="{1D4F095B-F549-4488-89E2-D8CAAD9ACC10}"/>
    <dgm:cxn modelId="{19BF7672-8FF5-4AA6-B0F6-C71CA8F52A09}" srcId="{9DB79956-D782-4931-A550-C3A34463DD97}" destId="{135D9204-1440-4BFB-8917-A2C88F21E973}" srcOrd="1" destOrd="0" parTransId="{7EDFEEA2-25CF-473A-9E2D-95EE4B7C97E6}" sibTransId="{C80DD4A1-39C8-4A73-A653-FB395A60706A}"/>
    <dgm:cxn modelId="{A0F88872-8885-4CF9-85C1-BA2EC0124816}" type="presOf" srcId="{05F5D44B-1C5D-4D4C-9E7F-4A5BCCF4E331}" destId="{036EBCA5-2343-4EE5-AEDA-FD315265FCD9}" srcOrd="1" destOrd="0" presId="urn:microsoft.com/office/officeart/2005/8/layout/hProcess4"/>
    <dgm:cxn modelId="{F3B8B573-6955-41F0-B3EF-D7043E860158}" type="presOf" srcId="{F25F167A-09F1-4CB9-9134-F366D02CF032}" destId="{A427B16D-B890-443F-92AB-D4CCD54035E8}" srcOrd="0" destOrd="0" presId="urn:microsoft.com/office/officeart/2005/8/layout/hProcess4"/>
    <dgm:cxn modelId="{01F1AF78-660E-42F7-B0A0-402242CBC1D5}" type="presOf" srcId="{30CE28A8-48F7-4BA1-B157-49C3B75A3A57}" destId="{037AFCB4-29FC-498E-814B-BA6FFF27DC91}" srcOrd="0" destOrd="0" presId="urn:microsoft.com/office/officeart/2005/8/layout/hProcess4"/>
    <dgm:cxn modelId="{FF29557B-461D-4E50-86F1-C0003CF7280B}" type="presOf" srcId="{4F6A7BE8-68B5-4A3A-9414-39FBECBC9C1C}" destId="{B90179D2-128C-4588-8321-1FC2E614B98B}" srcOrd="1" destOrd="1" presId="urn:microsoft.com/office/officeart/2005/8/layout/hProcess4"/>
    <dgm:cxn modelId="{B96D7484-E3C0-457B-823A-545B22A97DF6}" type="presOf" srcId="{AF8D45B3-243D-4D2E-9FE8-A3FE9669E989}" destId="{5D7D84EB-5DEB-4294-AEF4-3DBDD59F1C84}" srcOrd="0" destOrd="5" presId="urn:microsoft.com/office/officeart/2005/8/layout/hProcess4"/>
    <dgm:cxn modelId="{E3765387-A154-44E7-95D9-CCBFFA26C218}" type="presOf" srcId="{05F5D44B-1C5D-4D4C-9E7F-4A5BCCF4E331}" destId="{5D7D84EB-5DEB-4294-AEF4-3DBDD59F1C84}" srcOrd="0" destOrd="0" presId="urn:microsoft.com/office/officeart/2005/8/layout/hProcess4"/>
    <dgm:cxn modelId="{C4C3338A-3725-49A1-89D1-EAE6717BD999}" type="presOf" srcId="{B916F287-E69F-4DB8-AF0A-3CAB65D45655}" destId="{F587921C-DEC6-4EF7-91B3-F255BD427D4F}" srcOrd="0" destOrd="4" presId="urn:microsoft.com/office/officeart/2005/8/layout/hProcess4"/>
    <dgm:cxn modelId="{5DE5B78A-17C4-4CEA-B113-6C157E86E556}" type="presOf" srcId="{B7EF681F-773E-4C3D-9B2B-74C2666B5E54}" destId="{5D7D84EB-5DEB-4294-AEF4-3DBDD59F1C84}" srcOrd="0" destOrd="3" presId="urn:microsoft.com/office/officeart/2005/8/layout/hProcess4"/>
    <dgm:cxn modelId="{A34CA48D-642C-4CB7-9589-DE994961AD0C}" srcId="{BF6FDDF5-6592-42F1-BCAC-044B7A620FF2}" destId="{1DF2ACD0-6335-4586-98CA-65133836B585}" srcOrd="3" destOrd="0" parTransId="{7CB5B355-8E76-43E2-8BAD-BC32C436636E}" sibTransId="{76D04036-C2FF-494D-885B-F8D648E33253}"/>
    <dgm:cxn modelId="{5BBECF94-382C-47DC-98D7-9B31A1120291}" type="presOf" srcId="{EA277990-9669-4FEC-85A3-A77DAB2BF845}" destId="{F1017BCD-6308-4547-A629-AED55FBD5073}" srcOrd="1" destOrd="0" presId="urn:microsoft.com/office/officeart/2005/8/layout/hProcess4"/>
    <dgm:cxn modelId="{A0398D9A-C98F-41AE-B555-B575DF3E8AD4}" srcId="{1DF2ACD0-6335-4586-98CA-65133836B585}" destId="{2F81A581-0E17-45A7-BD09-6BDCDBA0C1A4}" srcOrd="1" destOrd="0" parTransId="{CB95E84C-8453-4D7C-AECF-B04E5770CB38}" sibTransId="{8807E8D8-AABC-4B45-8EAB-BE8006AD2253}"/>
    <dgm:cxn modelId="{1361F49E-BC8D-4A89-9080-3D613523DF37}" type="presOf" srcId="{36307A23-6DEE-4206-93DC-BAEB41B2BCE3}" destId="{037AFCB4-29FC-498E-814B-BA6FFF27DC91}" srcOrd="0" destOrd="4" presId="urn:microsoft.com/office/officeart/2005/8/layout/hProcess4"/>
    <dgm:cxn modelId="{14792F9F-09D3-427C-986F-E81BB5EFD0D6}" type="presOf" srcId="{98F4ACFF-C9EA-406D-BFE1-C32D8DB248B5}" destId="{F587921C-DEC6-4EF7-91B3-F255BD427D4F}" srcOrd="0" destOrd="2" presId="urn:microsoft.com/office/officeart/2005/8/layout/hProcess4"/>
    <dgm:cxn modelId="{62BE569F-59A2-418D-9959-8356986F47E8}" type="presOf" srcId="{B916F287-E69F-4DB8-AF0A-3CAB65D45655}" destId="{F1017BCD-6308-4547-A629-AED55FBD5073}" srcOrd="1" destOrd="4" presId="urn:microsoft.com/office/officeart/2005/8/layout/hProcess4"/>
    <dgm:cxn modelId="{0FFE1BA4-B4F5-4C7F-B2C5-2576DA7F8191}" type="presOf" srcId="{1DF2ACD0-6335-4586-98CA-65133836B585}" destId="{ADA27810-5D52-4C50-B95F-420C442A1DCC}" srcOrd="0" destOrd="0" presId="urn:microsoft.com/office/officeart/2005/8/layout/hProcess4"/>
    <dgm:cxn modelId="{B49BFBAE-61A7-4A52-869E-3F7013A111ED}" srcId="{9DB79956-D782-4931-A550-C3A34463DD97}" destId="{3FAEB7ED-E44B-41C2-AB32-F76901B5E910}" srcOrd="4" destOrd="0" parTransId="{DA8F0C23-3DA5-401C-8E7A-305D0EA15C79}" sibTransId="{75458241-24B4-468D-B90F-F3DF5E34D40B}"/>
    <dgm:cxn modelId="{B25997B0-BB15-49E9-978E-C6DD30A382F8}" type="presOf" srcId="{2F81A581-0E17-45A7-BD09-6BDCDBA0C1A4}" destId="{F587921C-DEC6-4EF7-91B3-F255BD427D4F}" srcOrd="0" destOrd="1" presId="urn:microsoft.com/office/officeart/2005/8/layout/hProcess4"/>
    <dgm:cxn modelId="{43EBC8B8-C034-49F7-B796-FE788E6EC43E}" type="presOf" srcId="{35115DB5-1465-404A-9708-0E9CE513A4C6}" destId="{5D7D84EB-5DEB-4294-AEF4-3DBDD59F1C84}" srcOrd="0" destOrd="6" presId="urn:microsoft.com/office/officeart/2005/8/layout/hProcess4"/>
    <dgm:cxn modelId="{354E4ABE-3956-49C0-BAE1-34F0C66AF72F}" srcId="{9DB79956-D782-4931-A550-C3A34463DD97}" destId="{35115DB5-1465-404A-9708-0E9CE513A4C6}" srcOrd="6" destOrd="0" parTransId="{15C94B45-C21C-4A9D-84B5-8869107F4C42}" sibTransId="{AFEEA8D8-69E4-4146-AB47-AADB810BF7FF}"/>
    <dgm:cxn modelId="{12A1D0BF-3761-457E-95F2-777CD3B723F2}" type="presOf" srcId="{F25F167A-09F1-4CB9-9134-F366D02CF032}" destId="{07615395-4A4C-41E8-BFFC-856D518B2763}" srcOrd="1" destOrd="0" presId="urn:microsoft.com/office/officeart/2005/8/layout/hProcess4"/>
    <dgm:cxn modelId="{9D9823C4-5441-4B0A-8243-B23F5033836C}" type="presOf" srcId="{135D9204-1440-4BFB-8917-A2C88F21E973}" destId="{036EBCA5-2343-4EE5-AEDA-FD315265FCD9}" srcOrd="1" destOrd="1" presId="urn:microsoft.com/office/officeart/2005/8/layout/hProcess4"/>
    <dgm:cxn modelId="{EFCF6AC4-79F7-43CD-AADB-07C4A22B799E}" srcId="{9DB79956-D782-4931-A550-C3A34463DD97}" destId="{B7EF681F-773E-4C3D-9B2B-74C2666B5E54}" srcOrd="3" destOrd="0" parTransId="{C5CF625E-11F6-4459-B050-EFF2614EA70B}" sibTransId="{DFDEAA21-5A89-4DA0-8DA7-CAD1F3591E9A}"/>
    <dgm:cxn modelId="{F5200CC8-BB3E-44F6-AB6B-ACE7AF9F8A01}" type="presOf" srcId="{81BB4DBF-DC06-4722-B996-FA7597CDFC02}" destId="{F1017BCD-6308-4547-A629-AED55FBD5073}" srcOrd="1" destOrd="3" presId="urn:microsoft.com/office/officeart/2005/8/layout/hProcess4"/>
    <dgm:cxn modelId="{0ED58ACB-C84B-4226-B539-2922B022021D}" type="presOf" srcId="{9DB79956-D782-4931-A550-C3A34463DD97}" destId="{53470388-92C8-45DB-9FD4-D97D9546BF78}" srcOrd="0" destOrd="0" presId="urn:microsoft.com/office/officeart/2005/8/layout/hProcess4"/>
    <dgm:cxn modelId="{539036CC-7F8E-4855-A7D6-87578C765A61}" type="presOf" srcId="{7335EC05-9EAB-46BE-A7CD-84EA5448E1C2}" destId="{B90179D2-128C-4588-8321-1FC2E614B98B}" srcOrd="1" destOrd="3" presId="urn:microsoft.com/office/officeart/2005/8/layout/hProcess4"/>
    <dgm:cxn modelId="{174FAECD-74AD-457E-9C2F-0921FA619C37}" type="presOf" srcId="{A2BAF499-6AF7-4A27-8005-58D7D5E74BAC}" destId="{5D7D84EB-5DEB-4294-AEF4-3DBDD59F1C84}" srcOrd="0" destOrd="2" presId="urn:microsoft.com/office/officeart/2005/8/layout/hProcess4"/>
    <dgm:cxn modelId="{950EA4CE-5B0F-4E7A-B09A-3685454FCD4A}" type="presOf" srcId="{A2BAF499-6AF7-4A27-8005-58D7D5E74BAC}" destId="{036EBCA5-2343-4EE5-AEDA-FD315265FCD9}" srcOrd="1" destOrd="2" presId="urn:microsoft.com/office/officeart/2005/8/layout/hProcess4"/>
    <dgm:cxn modelId="{8AF753D1-2A28-48D3-B471-9E0BD93782A2}" type="presOf" srcId="{3FAEB7ED-E44B-41C2-AB32-F76901B5E910}" destId="{5D7D84EB-5DEB-4294-AEF4-3DBDD59F1C84}" srcOrd="0" destOrd="4" presId="urn:microsoft.com/office/officeart/2005/8/layout/hProcess4"/>
    <dgm:cxn modelId="{BF3CEFD9-BB2D-4224-88BD-F4A423BF051E}" type="presOf" srcId="{98F4ACFF-C9EA-406D-BFE1-C32D8DB248B5}" destId="{F1017BCD-6308-4547-A629-AED55FBD5073}" srcOrd="1" destOrd="2" presId="urn:microsoft.com/office/officeart/2005/8/layout/hProcess4"/>
    <dgm:cxn modelId="{9A634BDD-BB35-4CA7-9300-522B2F4F25CE}" srcId="{8E695529-BEF2-40C5-B51C-BCDCC52BFB48}" destId="{7335EC05-9EAB-46BE-A7CD-84EA5448E1C2}" srcOrd="3" destOrd="0" parTransId="{4888CFE1-950C-4E1E-BE35-D951966F2EAF}" sibTransId="{2E9F92F2-8A09-4224-940E-DB4807CC524D}"/>
    <dgm:cxn modelId="{294994E5-E735-476A-9E5A-8EE6A6DD7815}" type="presOf" srcId="{3FAEB7ED-E44B-41C2-AB32-F76901B5E910}" destId="{036EBCA5-2343-4EE5-AEDA-FD315265FCD9}" srcOrd="1" destOrd="4" presId="urn:microsoft.com/office/officeart/2005/8/layout/hProcess4"/>
    <dgm:cxn modelId="{F2AD5CE8-E5F2-4E8A-9BAF-905541E430E8}" srcId="{1E8533CB-4276-4F0C-A1A5-7860590FC92C}" destId="{F25F167A-09F1-4CB9-9134-F366D02CF032}" srcOrd="0" destOrd="0" parTransId="{C79ADF91-10DA-4F8C-BFFC-2A73513ACEA8}" sibTransId="{1B79668F-62B0-4CF1-9CA6-997EEB36D7D8}"/>
    <dgm:cxn modelId="{137140E9-AC09-4E46-965E-A8189516C9D2}" type="presOf" srcId="{BF6FDDF5-6592-42F1-BCAC-044B7A620FF2}" destId="{30A6E6F7-4BDF-4C21-9F2B-B66B6E37F648}" srcOrd="0" destOrd="0" presId="urn:microsoft.com/office/officeart/2005/8/layout/hProcess4"/>
    <dgm:cxn modelId="{833AF0EB-EF80-4166-A0A0-93D00FCB81DF}" srcId="{BF6FDDF5-6592-42F1-BCAC-044B7A620FF2}" destId="{8E695529-BEF2-40C5-B51C-BCDCC52BFB48}" srcOrd="0" destOrd="0" parTransId="{30E4F483-2B10-4268-BA2C-83B2ACFDC0EF}" sibTransId="{B2DF27D1-21DF-4DD7-B7E2-BCD75161CE8E}"/>
    <dgm:cxn modelId="{104D0DEF-DF72-4F92-993E-02ABE6F1F34B}" srcId="{BF6FDDF5-6592-42F1-BCAC-044B7A620FF2}" destId="{1E8533CB-4276-4F0C-A1A5-7860590FC92C}" srcOrd="2" destOrd="0" parTransId="{4CAE1501-E643-43E8-9B81-2FBEC99DD2B9}" sibTransId="{EB9B0914-7658-4B1D-A6AD-17DB1033B4E1}"/>
    <dgm:cxn modelId="{5F2E8DF4-BA00-4E0F-A2F2-D29E9B1EC2A9}" type="presOf" srcId="{36307A23-6DEE-4206-93DC-BAEB41B2BCE3}" destId="{B90179D2-128C-4588-8321-1FC2E614B98B}" srcOrd="1" destOrd="4" presId="urn:microsoft.com/office/officeart/2005/8/layout/hProcess4"/>
    <dgm:cxn modelId="{A800BFF6-D2EC-42E1-88F7-962FE0BAC2B5}" srcId="{9DB79956-D782-4931-A550-C3A34463DD97}" destId="{05F5D44B-1C5D-4D4C-9E7F-4A5BCCF4E331}" srcOrd="0" destOrd="0" parTransId="{8609C667-F1F7-4D5E-824A-11BE0443B924}" sibTransId="{37F5B8BD-BA6C-4322-9598-A7D38E2D784B}"/>
    <dgm:cxn modelId="{918641F8-55AB-46CC-ACA7-A3AC27B320F3}" type="presOf" srcId="{AF8D45B3-243D-4D2E-9FE8-A3FE9669E989}" destId="{036EBCA5-2343-4EE5-AEDA-FD315265FCD9}" srcOrd="1" destOrd="5" presId="urn:microsoft.com/office/officeart/2005/8/layout/hProcess4"/>
    <dgm:cxn modelId="{432771FA-DC0B-48A0-8137-6EDC32A27681}" srcId="{BF6FDDF5-6592-42F1-BCAC-044B7A620FF2}" destId="{9DB79956-D782-4931-A550-C3A34463DD97}" srcOrd="1" destOrd="0" parTransId="{46471293-E0D5-4E55-A5E6-7CFA76FA0279}" sibTransId="{5C7A8B4D-5694-4A23-811A-8A21EE794566}"/>
    <dgm:cxn modelId="{E1C90BFB-9B0F-432C-8AFF-A97853A8C6BE}" type="presOf" srcId="{2F81A581-0E17-45A7-BD09-6BDCDBA0C1A4}" destId="{F1017BCD-6308-4547-A629-AED55FBD5073}" srcOrd="1" destOrd="1" presId="urn:microsoft.com/office/officeart/2005/8/layout/hProcess4"/>
    <dgm:cxn modelId="{A194A3FD-4F25-4C6D-BE77-2E010C064B51}" type="presOf" srcId="{3A4695EF-7363-4553-A953-322F91D43166}" destId="{037AFCB4-29FC-498E-814B-BA6FFF27DC91}" srcOrd="0" destOrd="2" presId="urn:microsoft.com/office/officeart/2005/8/layout/hProcess4"/>
    <dgm:cxn modelId="{0D73B36C-E822-4186-9420-F5CAC2CE6C54}" type="presParOf" srcId="{30A6E6F7-4BDF-4C21-9F2B-B66B6E37F648}" destId="{D7C45986-C524-450A-A452-A5F1098F04C0}" srcOrd="0" destOrd="0" presId="urn:microsoft.com/office/officeart/2005/8/layout/hProcess4"/>
    <dgm:cxn modelId="{CE500A61-CE98-4710-B88C-3448E2126A5F}" type="presParOf" srcId="{30A6E6F7-4BDF-4C21-9F2B-B66B6E37F648}" destId="{A2631079-1F37-4413-924C-4D40E2658C76}" srcOrd="1" destOrd="0" presId="urn:microsoft.com/office/officeart/2005/8/layout/hProcess4"/>
    <dgm:cxn modelId="{86ADD929-4093-4F5F-8A51-D2A731E18242}" type="presParOf" srcId="{30A6E6F7-4BDF-4C21-9F2B-B66B6E37F648}" destId="{ADA0CB64-3C7A-4BC2-903F-6CEDAC501E98}" srcOrd="2" destOrd="0" presId="urn:microsoft.com/office/officeart/2005/8/layout/hProcess4"/>
    <dgm:cxn modelId="{E72B1B10-44FE-43DD-B7C5-518B1E1995CD}" type="presParOf" srcId="{ADA0CB64-3C7A-4BC2-903F-6CEDAC501E98}" destId="{CF246847-882F-4FE1-9F28-326464F6794F}" srcOrd="0" destOrd="0" presId="urn:microsoft.com/office/officeart/2005/8/layout/hProcess4"/>
    <dgm:cxn modelId="{39412634-90F3-461A-8527-C591A6F4CEF3}" type="presParOf" srcId="{CF246847-882F-4FE1-9F28-326464F6794F}" destId="{34856F7A-AA1E-49DA-9CB5-90130364BB96}" srcOrd="0" destOrd="0" presId="urn:microsoft.com/office/officeart/2005/8/layout/hProcess4"/>
    <dgm:cxn modelId="{53342411-3FE1-435F-B51C-3CD4671B6F1A}" type="presParOf" srcId="{CF246847-882F-4FE1-9F28-326464F6794F}" destId="{037AFCB4-29FC-498E-814B-BA6FFF27DC91}" srcOrd="1" destOrd="0" presId="urn:microsoft.com/office/officeart/2005/8/layout/hProcess4"/>
    <dgm:cxn modelId="{A0C86069-6B7E-4245-BE90-DEEE4FC06A22}" type="presParOf" srcId="{CF246847-882F-4FE1-9F28-326464F6794F}" destId="{B90179D2-128C-4588-8321-1FC2E614B98B}" srcOrd="2" destOrd="0" presId="urn:microsoft.com/office/officeart/2005/8/layout/hProcess4"/>
    <dgm:cxn modelId="{A256F5D3-668A-4474-98C8-917E48A5418D}" type="presParOf" srcId="{CF246847-882F-4FE1-9F28-326464F6794F}" destId="{E33143DA-E0B0-4CDE-9D6A-A8B1EFFBFAFF}" srcOrd="3" destOrd="0" presId="urn:microsoft.com/office/officeart/2005/8/layout/hProcess4"/>
    <dgm:cxn modelId="{7B9B4F2C-82AB-4532-B2D1-023629EB2397}" type="presParOf" srcId="{CF246847-882F-4FE1-9F28-326464F6794F}" destId="{6C51A27F-EA60-4E52-9E19-176C062E6C52}" srcOrd="4" destOrd="0" presId="urn:microsoft.com/office/officeart/2005/8/layout/hProcess4"/>
    <dgm:cxn modelId="{6BB97946-7ECF-4077-9801-EC88BA1F4D7C}" type="presParOf" srcId="{ADA0CB64-3C7A-4BC2-903F-6CEDAC501E98}" destId="{E3F9CEB1-51B5-4690-8A5E-EC39E7238F54}" srcOrd="1" destOrd="0" presId="urn:microsoft.com/office/officeart/2005/8/layout/hProcess4"/>
    <dgm:cxn modelId="{C04997A5-070C-407B-98C0-24EA0FCBB12C}" type="presParOf" srcId="{ADA0CB64-3C7A-4BC2-903F-6CEDAC501E98}" destId="{B95F958B-79D8-4B87-B8D9-4E433E329D1F}" srcOrd="2" destOrd="0" presId="urn:microsoft.com/office/officeart/2005/8/layout/hProcess4"/>
    <dgm:cxn modelId="{4A9AC3CC-1F8A-4B4E-AC4D-2BF25290654A}" type="presParOf" srcId="{B95F958B-79D8-4B87-B8D9-4E433E329D1F}" destId="{7DA6203D-3B3B-42CF-B0B4-2F9A7406D165}" srcOrd="0" destOrd="0" presId="urn:microsoft.com/office/officeart/2005/8/layout/hProcess4"/>
    <dgm:cxn modelId="{84BEEB2B-A4A9-47BA-AA05-A39A706815A1}" type="presParOf" srcId="{B95F958B-79D8-4B87-B8D9-4E433E329D1F}" destId="{5D7D84EB-5DEB-4294-AEF4-3DBDD59F1C84}" srcOrd="1" destOrd="0" presId="urn:microsoft.com/office/officeart/2005/8/layout/hProcess4"/>
    <dgm:cxn modelId="{5D04FE0B-44DD-4C94-AA28-E1EBC0F4D25A}" type="presParOf" srcId="{B95F958B-79D8-4B87-B8D9-4E433E329D1F}" destId="{036EBCA5-2343-4EE5-AEDA-FD315265FCD9}" srcOrd="2" destOrd="0" presId="urn:microsoft.com/office/officeart/2005/8/layout/hProcess4"/>
    <dgm:cxn modelId="{A73F7F07-1F57-4B0A-8CFA-E6942C40E303}" type="presParOf" srcId="{B95F958B-79D8-4B87-B8D9-4E433E329D1F}" destId="{53470388-92C8-45DB-9FD4-D97D9546BF78}" srcOrd="3" destOrd="0" presId="urn:microsoft.com/office/officeart/2005/8/layout/hProcess4"/>
    <dgm:cxn modelId="{0324085D-E6C2-4996-8A85-3A20F5D56C32}" type="presParOf" srcId="{B95F958B-79D8-4B87-B8D9-4E433E329D1F}" destId="{7FB6671B-ADBF-45F5-A63C-1A4A08C23DC7}" srcOrd="4" destOrd="0" presId="urn:microsoft.com/office/officeart/2005/8/layout/hProcess4"/>
    <dgm:cxn modelId="{A6D9F2BE-B1E7-40D7-A5EA-25DBBB73AAA4}" type="presParOf" srcId="{ADA0CB64-3C7A-4BC2-903F-6CEDAC501E98}" destId="{F5ABDC70-6B3B-4CDE-A156-35AE6EF71003}" srcOrd="3" destOrd="0" presId="urn:microsoft.com/office/officeart/2005/8/layout/hProcess4"/>
    <dgm:cxn modelId="{0CF2E4B5-3817-4C17-81D8-F12E80CF27E3}" type="presParOf" srcId="{ADA0CB64-3C7A-4BC2-903F-6CEDAC501E98}" destId="{215AA0FD-941F-454B-BCEB-B89CBB554819}" srcOrd="4" destOrd="0" presId="urn:microsoft.com/office/officeart/2005/8/layout/hProcess4"/>
    <dgm:cxn modelId="{A90062EE-1E21-41D6-B057-5B9CEC10F428}" type="presParOf" srcId="{215AA0FD-941F-454B-BCEB-B89CBB554819}" destId="{00C648CB-7457-4A97-ABE0-50A084FB6148}" srcOrd="0" destOrd="0" presId="urn:microsoft.com/office/officeart/2005/8/layout/hProcess4"/>
    <dgm:cxn modelId="{25EA4020-BA4D-4582-93E7-A58D5B38D638}" type="presParOf" srcId="{215AA0FD-941F-454B-BCEB-B89CBB554819}" destId="{A427B16D-B890-443F-92AB-D4CCD54035E8}" srcOrd="1" destOrd="0" presId="urn:microsoft.com/office/officeart/2005/8/layout/hProcess4"/>
    <dgm:cxn modelId="{256A1903-1844-45D2-9BC4-338DEA74F612}" type="presParOf" srcId="{215AA0FD-941F-454B-BCEB-B89CBB554819}" destId="{07615395-4A4C-41E8-BFFC-856D518B2763}" srcOrd="2" destOrd="0" presId="urn:microsoft.com/office/officeart/2005/8/layout/hProcess4"/>
    <dgm:cxn modelId="{8A98C4A3-72D9-4BC2-A938-F1DBBC520454}" type="presParOf" srcId="{215AA0FD-941F-454B-BCEB-B89CBB554819}" destId="{26F76DAE-7B0D-44B5-9836-6202548B6BCE}" srcOrd="3" destOrd="0" presId="urn:microsoft.com/office/officeart/2005/8/layout/hProcess4"/>
    <dgm:cxn modelId="{88B48824-392D-4C7C-98C1-B6912B669D2D}" type="presParOf" srcId="{215AA0FD-941F-454B-BCEB-B89CBB554819}" destId="{DF8DC14B-9AFA-49BB-95C7-56DA54E8A99B}" srcOrd="4" destOrd="0" presId="urn:microsoft.com/office/officeart/2005/8/layout/hProcess4"/>
    <dgm:cxn modelId="{941D0848-781D-443E-A8F6-41138A495EB9}" type="presParOf" srcId="{ADA0CB64-3C7A-4BC2-903F-6CEDAC501E98}" destId="{823D6CCE-F0B8-4136-83F3-718834B60372}" srcOrd="5" destOrd="0" presId="urn:microsoft.com/office/officeart/2005/8/layout/hProcess4"/>
    <dgm:cxn modelId="{EF544E88-6483-4DA7-927C-0FC3869E24AC}" type="presParOf" srcId="{ADA0CB64-3C7A-4BC2-903F-6CEDAC501E98}" destId="{E871A794-E624-448E-9CB6-833435DA0225}" srcOrd="6" destOrd="0" presId="urn:microsoft.com/office/officeart/2005/8/layout/hProcess4"/>
    <dgm:cxn modelId="{4DD2E218-0CBF-4EE4-A8AF-31AF06343E2F}" type="presParOf" srcId="{E871A794-E624-448E-9CB6-833435DA0225}" destId="{28C50492-C065-4767-B6CE-C272B93525CF}" srcOrd="0" destOrd="0" presId="urn:microsoft.com/office/officeart/2005/8/layout/hProcess4"/>
    <dgm:cxn modelId="{817D9CC2-703A-4B69-B2A1-F317CD5E7B55}" type="presParOf" srcId="{E871A794-E624-448E-9CB6-833435DA0225}" destId="{F587921C-DEC6-4EF7-91B3-F255BD427D4F}" srcOrd="1" destOrd="0" presId="urn:microsoft.com/office/officeart/2005/8/layout/hProcess4"/>
    <dgm:cxn modelId="{6179B844-2802-44E3-A1D9-C3429BD5FA1D}" type="presParOf" srcId="{E871A794-E624-448E-9CB6-833435DA0225}" destId="{F1017BCD-6308-4547-A629-AED55FBD5073}" srcOrd="2" destOrd="0" presId="urn:microsoft.com/office/officeart/2005/8/layout/hProcess4"/>
    <dgm:cxn modelId="{5BECB100-9237-4A0C-80A5-A488184D1805}" type="presParOf" srcId="{E871A794-E624-448E-9CB6-833435DA0225}" destId="{ADA27810-5D52-4C50-B95F-420C442A1DCC}" srcOrd="3" destOrd="0" presId="urn:microsoft.com/office/officeart/2005/8/layout/hProcess4"/>
    <dgm:cxn modelId="{78F11D4F-F658-4358-B3FE-208D9DB44FE3}" type="presParOf" srcId="{E871A794-E624-448E-9CB6-833435DA0225}" destId="{C7FE7138-9665-429B-A6AC-E9080965AD9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1A8FB-1664-4524-8798-B6D43BE18566}">
      <dsp:nvSpPr>
        <dsp:cNvPr id="0" name=""/>
        <dsp:cNvSpPr/>
      </dsp:nvSpPr>
      <dsp:spPr>
        <a:xfrm>
          <a:off x="0" y="0"/>
          <a:ext cx="1701751" cy="47683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rPr>
            <a:t>Están conectados</a:t>
          </a:r>
        </a:p>
      </dsp:txBody>
      <dsp:txXfrm>
        <a:off x="0" y="1907321"/>
        <a:ext cx="1701751" cy="1907321"/>
      </dsp:txXfrm>
    </dsp:sp>
    <dsp:sp modelId="{4459AAA9-B027-4FB4-814C-8326717C2F7A}">
      <dsp:nvSpPr>
        <dsp:cNvPr id="0" name=""/>
        <dsp:cNvSpPr/>
      </dsp:nvSpPr>
      <dsp:spPr>
        <a:xfrm>
          <a:off x="56953" y="286098"/>
          <a:ext cx="1587845" cy="1587845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247A30-AD87-482C-83CC-6523CE7C4FF0}">
      <dsp:nvSpPr>
        <dsp:cNvPr id="0" name=""/>
        <dsp:cNvSpPr/>
      </dsp:nvSpPr>
      <dsp:spPr>
        <a:xfrm>
          <a:off x="1752804" y="0"/>
          <a:ext cx="1701751" cy="47683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rPr>
            <a:t>Muy informados</a:t>
          </a:r>
        </a:p>
      </dsp:txBody>
      <dsp:txXfrm>
        <a:off x="1752804" y="1907321"/>
        <a:ext cx="1701751" cy="1907321"/>
      </dsp:txXfrm>
    </dsp:sp>
    <dsp:sp modelId="{046CF021-1C95-452F-BC1E-F2A5E5BFD573}">
      <dsp:nvSpPr>
        <dsp:cNvPr id="0" name=""/>
        <dsp:cNvSpPr/>
      </dsp:nvSpPr>
      <dsp:spPr>
        <a:xfrm>
          <a:off x="1809757" y="286098"/>
          <a:ext cx="1587845" cy="1587845"/>
        </a:xfrm>
        <a:prstGeom prst="ellipse">
          <a:avLst/>
        </a:prstGeom>
        <a:blipFill rotWithShape="1">
          <a:blip xmlns:r="http://schemas.openxmlformats.org/officeDocument/2006/relationships" r:embed="rId3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FF7CB-4A51-4443-AFCF-D534AA5F9EBB}">
      <dsp:nvSpPr>
        <dsp:cNvPr id="0" name=""/>
        <dsp:cNvSpPr/>
      </dsp:nvSpPr>
      <dsp:spPr>
        <a:xfrm>
          <a:off x="3505608" y="0"/>
          <a:ext cx="1701751" cy="47683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rPr>
            <a:t>Son inmediatistas</a:t>
          </a:r>
        </a:p>
      </dsp:txBody>
      <dsp:txXfrm>
        <a:off x="3505608" y="1907321"/>
        <a:ext cx="1701751" cy="1907321"/>
      </dsp:txXfrm>
    </dsp:sp>
    <dsp:sp modelId="{73DDE946-5820-4D0D-BC76-E002C475E04F}">
      <dsp:nvSpPr>
        <dsp:cNvPr id="0" name=""/>
        <dsp:cNvSpPr/>
      </dsp:nvSpPr>
      <dsp:spPr>
        <a:xfrm>
          <a:off x="3562561" y="286098"/>
          <a:ext cx="1587845" cy="1587845"/>
        </a:xfrm>
        <a:prstGeom prst="ellipse">
          <a:avLst/>
        </a:prstGeom>
        <a:blipFill rotWithShape="1">
          <a:blip xmlns:r="http://schemas.openxmlformats.org/officeDocument/2006/relationships" r:embed="rId5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37000" r="-37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A4AC1D-B025-45F3-83E5-5D107B2BD875}">
      <dsp:nvSpPr>
        <dsp:cNvPr id="0" name=""/>
        <dsp:cNvSpPr/>
      </dsp:nvSpPr>
      <dsp:spPr>
        <a:xfrm>
          <a:off x="5258412" y="0"/>
          <a:ext cx="1701751" cy="47683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rPr>
            <a:t>Esperan nos anticipemos a sus necesidades</a:t>
          </a:r>
        </a:p>
      </dsp:txBody>
      <dsp:txXfrm>
        <a:off x="5258412" y="1907321"/>
        <a:ext cx="1701751" cy="1907321"/>
      </dsp:txXfrm>
    </dsp:sp>
    <dsp:sp modelId="{7F150923-B0D6-4B03-B086-8873D8A1ECFC}">
      <dsp:nvSpPr>
        <dsp:cNvPr id="0" name=""/>
        <dsp:cNvSpPr/>
      </dsp:nvSpPr>
      <dsp:spPr>
        <a:xfrm>
          <a:off x="5315365" y="286098"/>
          <a:ext cx="1587845" cy="1587845"/>
        </a:xfrm>
        <a:prstGeom prst="ellipse">
          <a:avLst/>
        </a:prstGeom>
        <a:blipFill rotWithShape="1">
          <a:blip xmlns:r="http://schemas.openxmlformats.org/officeDocument/2006/relationships" r:embed="rId7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647CB-152B-4545-853D-561895BF0879}">
      <dsp:nvSpPr>
        <dsp:cNvPr id="0" name=""/>
        <dsp:cNvSpPr/>
      </dsp:nvSpPr>
      <dsp:spPr>
        <a:xfrm>
          <a:off x="7011216" y="0"/>
          <a:ext cx="1701751" cy="47683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rPr>
            <a:t>Buscan la mejor experiencia</a:t>
          </a:r>
        </a:p>
      </dsp:txBody>
      <dsp:txXfrm>
        <a:off x="7011216" y="1907321"/>
        <a:ext cx="1701751" cy="1907321"/>
      </dsp:txXfrm>
    </dsp:sp>
    <dsp:sp modelId="{5638447C-2E02-4E11-A1E6-C0FC690F2F6D}">
      <dsp:nvSpPr>
        <dsp:cNvPr id="0" name=""/>
        <dsp:cNvSpPr/>
      </dsp:nvSpPr>
      <dsp:spPr>
        <a:xfrm>
          <a:off x="7068169" y="286098"/>
          <a:ext cx="1587845" cy="1587845"/>
        </a:xfrm>
        <a:prstGeom prst="ellipse">
          <a:avLst/>
        </a:prstGeom>
        <a:blipFill rotWithShape="1">
          <a:blip xmlns:r="http://schemas.openxmlformats.org/officeDocument/2006/relationships" r:embed="rId9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C9022-299F-43C4-A45F-B930D563E247}">
      <dsp:nvSpPr>
        <dsp:cNvPr id="0" name=""/>
        <dsp:cNvSpPr/>
      </dsp:nvSpPr>
      <dsp:spPr>
        <a:xfrm>
          <a:off x="348518" y="3605233"/>
          <a:ext cx="8015930" cy="715245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AFCB4-29FC-498E-814B-BA6FFF27DC91}">
      <dsp:nvSpPr>
        <dsp:cNvPr id="0" name=""/>
        <dsp:cNvSpPr/>
      </dsp:nvSpPr>
      <dsp:spPr>
        <a:xfrm>
          <a:off x="212" y="1419274"/>
          <a:ext cx="1759412" cy="20548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00" tIns="36000" rIns="36000" bIns="3600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800" b="1" i="1" u="sng" kern="1200" noProof="0" dirty="0">
              <a:solidFill>
                <a:srgbClr val="002060"/>
              </a:solidFill>
              <a:latin typeface="+mj-lt"/>
            </a:rPr>
            <a:t>Físico: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b="1" kern="1200" noProof="0" dirty="0">
              <a:solidFill>
                <a:srgbClr val="002060"/>
              </a:solidFill>
              <a:latin typeface="+mj-lt"/>
            </a:rPr>
            <a:t>Punto de venta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800" b="1" i="1" u="sng" kern="1200" noProof="0" dirty="0">
              <a:solidFill>
                <a:srgbClr val="002060"/>
              </a:solidFill>
              <a:latin typeface="+mj-lt"/>
            </a:rPr>
            <a:t>Digital</a:t>
          </a:r>
          <a:endParaRPr lang="es-CO" sz="1800" b="1" i="1" u="sng" kern="1200" noProof="0" dirty="0">
            <a:solidFill>
              <a:srgbClr val="002060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b="1" kern="1200" noProof="0" dirty="0">
              <a:solidFill>
                <a:srgbClr val="002060"/>
              </a:solidFill>
              <a:latin typeface="+mj-lt"/>
            </a:rPr>
            <a:t>Web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b="1" kern="1200" noProof="0" dirty="0">
              <a:solidFill>
                <a:srgbClr val="002060"/>
              </a:solidFill>
              <a:latin typeface="+mj-lt"/>
            </a:rPr>
            <a:t>Facebook</a:t>
          </a:r>
          <a:endParaRPr lang="es-CO" sz="1600" b="1" kern="1200" noProof="0" dirty="0">
            <a:solidFill>
              <a:srgbClr val="002060"/>
            </a:solidFill>
            <a:latin typeface="+mj-lt"/>
          </a:endParaRPr>
        </a:p>
      </dsp:txBody>
      <dsp:txXfrm>
        <a:off x="47499" y="1466561"/>
        <a:ext cx="1664838" cy="1519918"/>
      </dsp:txXfrm>
    </dsp:sp>
    <dsp:sp modelId="{E3F9CEB1-51B5-4690-8A5E-EC39E7238F54}">
      <dsp:nvSpPr>
        <dsp:cNvPr id="0" name=""/>
        <dsp:cNvSpPr/>
      </dsp:nvSpPr>
      <dsp:spPr>
        <a:xfrm>
          <a:off x="262766" y="2866494"/>
          <a:ext cx="2172148" cy="2172148"/>
        </a:xfrm>
        <a:prstGeom prst="leftCircularArrow">
          <a:avLst>
            <a:gd name="adj1" fmla="val 2191"/>
            <a:gd name="adj2" fmla="val 263696"/>
            <a:gd name="adj3" fmla="val 1534432"/>
            <a:gd name="adj4" fmla="val 8519715"/>
            <a:gd name="adj5" fmla="val 255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3143DA-E0B0-4CDE-9D6A-A8B1EFFBFAFF}">
      <dsp:nvSpPr>
        <dsp:cNvPr id="0" name=""/>
        <dsp:cNvSpPr/>
      </dsp:nvSpPr>
      <dsp:spPr>
        <a:xfrm>
          <a:off x="433763" y="3009094"/>
          <a:ext cx="1391364" cy="770149"/>
        </a:xfrm>
        <a:prstGeom prst="roundRect">
          <a:avLst>
            <a:gd name="adj" fmla="val 10000"/>
          </a:avLst>
        </a:prstGeom>
        <a:solidFill>
          <a:srgbClr val="2D3E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Canales comerciales</a:t>
          </a:r>
        </a:p>
      </dsp:txBody>
      <dsp:txXfrm>
        <a:off x="456320" y="3031651"/>
        <a:ext cx="1346250" cy="725035"/>
      </dsp:txXfrm>
    </dsp:sp>
    <dsp:sp modelId="{5D7D84EB-5DEB-4294-AEF4-3DBDD59F1C84}">
      <dsp:nvSpPr>
        <dsp:cNvPr id="0" name=""/>
        <dsp:cNvSpPr/>
      </dsp:nvSpPr>
      <dsp:spPr>
        <a:xfrm>
          <a:off x="2039763" y="936110"/>
          <a:ext cx="2417223" cy="32869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00" tIns="36000" rIns="36000" bIns="360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600" b="1" i="1" u="sng" kern="1200" noProof="0" dirty="0">
              <a:solidFill>
                <a:srgbClr val="002060"/>
              </a:solidFill>
              <a:latin typeface="+mj-lt"/>
            </a:rPr>
            <a:t>Punto de Venta:</a:t>
          </a:r>
          <a:endParaRPr lang="es-CO" sz="1600" b="1" i="1" u="sng" kern="1200" noProof="0" dirty="0">
            <a:solidFill>
              <a:srgbClr val="002060"/>
            </a:solidFill>
            <a:latin typeface="+mj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noProof="0" dirty="0">
              <a:solidFill>
                <a:srgbClr val="002060"/>
              </a:solidFill>
              <a:latin typeface="+mj-lt"/>
            </a:rPr>
            <a:t>Biometría</a:t>
          </a:r>
          <a:endParaRPr lang="es-CO" sz="1600" b="1" kern="1200" noProof="0" dirty="0">
            <a:solidFill>
              <a:srgbClr val="002060"/>
            </a:solidFill>
            <a:latin typeface="+mj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noProof="0" dirty="0">
              <a:solidFill>
                <a:srgbClr val="002060"/>
              </a:solidFill>
              <a:latin typeface="+mj-lt"/>
            </a:rPr>
            <a:t>OTP</a:t>
          </a:r>
          <a:endParaRPr lang="es-CO" sz="1600" b="1" kern="1200" noProof="0" dirty="0">
            <a:solidFill>
              <a:srgbClr val="002060"/>
            </a:solidFill>
            <a:latin typeface="+mj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600" b="1" kern="1200" noProof="0" dirty="0">
              <a:solidFill>
                <a:srgbClr val="002060"/>
              </a:solidFill>
              <a:latin typeface="+mj-lt"/>
            </a:rPr>
            <a:t>Score</a:t>
          </a:r>
          <a:endParaRPr lang="es-CO" sz="1600" b="1" kern="1200" noProof="0" dirty="0">
            <a:solidFill>
              <a:srgbClr val="002060"/>
            </a:solidFill>
            <a:latin typeface="+mj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600" b="1" kern="1200" noProof="0" dirty="0">
              <a:solidFill>
                <a:srgbClr val="002060"/>
              </a:solidFill>
              <a:latin typeface="+mj-lt"/>
            </a:rPr>
            <a:t>Centrales de Riesgos</a:t>
          </a:r>
          <a:endParaRPr lang="es-CO" sz="1600" b="1" kern="1200" noProof="0" dirty="0">
            <a:solidFill>
              <a:srgbClr val="002060"/>
            </a:solidFill>
            <a:latin typeface="+mj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600" b="1" kern="1200" noProof="0" dirty="0">
              <a:solidFill>
                <a:srgbClr val="002060"/>
              </a:solidFill>
              <a:latin typeface="+mj-lt"/>
            </a:rPr>
            <a:t>Tratamiento de datos personales</a:t>
          </a:r>
          <a:endParaRPr lang="es-CO" sz="1600" b="1" kern="1200" noProof="0" dirty="0">
            <a:solidFill>
              <a:srgbClr val="002060"/>
            </a:solidFill>
            <a:latin typeface="+mj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s-MX" sz="1600" b="1" i="1" u="sng" kern="1200" noProof="0" dirty="0">
              <a:solidFill>
                <a:srgbClr val="002060"/>
              </a:solidFill>
              <a:latin typeface="+mj-lt"/>
            </a:rPr>
            <a:t>Web o Facebook</a:t>
          </a:r>
          <a:endParaRPr lang="es-CO" sz="1600" b="1" i="1" u="sng" kern="1200" noProof="0" dirty="0">
            <a:solidFill>
              <a:srgbClr val="002060"/>
            </a:solidFill>
            <a:latin typeface="+mj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MX" sz="1600" b="1" i="0" u="none" kern="1200" noProof="0" dirty="0">
              <a:solidFill>
                <a:srgbClr val="002060"/>
              </a:solidFill>
              <a:latin typeface="+mj-lt"/>
            </a:rPr>
            <a:t>OTP</a:t>
          </a:r>
          <a:endParaRPr lang="es-CO" sz="1600" b="1" i="0" u="none" kern="1200" noProof="0" dirty="0">
            <a:solidFill>
              <a:srgbClr val="002060"/>
            </a:solidFill>
            <a:latin typeface="+mj-lt"/>
          </a:endParaRPr>
        </a:p>
      </dsp:txBody>
      <dsp:txXfrm>
        <a:off x="2110561" y="1711259"/>
        <a:ext cx="2275627" cy="2441023"/>
      </dsp:txXfrm>
    </dsp:sp>
    <dsp:sp modelId="{F5ABDC70-6B3B-4CDE-A156-35AE6EF71003}">
      <dsp:nvSpPr>
        <dsp:cNvPr id="0" name=""/>
        <dsp:cNvSpPr/>
      </dsp:nvSpPr>
      <dsp:spPr>
        <a:xfrm>
          <a:off x="3169372" y="203666"/>
          <a:ext cx="2200215" cy="2200215"/>
        </a:xfrm>
        <a:prstGeom prst="circularArrow">
          <a:avLst>
            <a:gd name="adj1" fmla="val 2163"/>
            <a:gd name="adj2" fmla="val 260165"/>
            <a:gd name="adj3" fmla="val 21255111"/>
            <a:gd name="adj4" fmla="val 14266297"/>
            <a:gd name="adj5" fmla="val 252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470388-92C8-45DB-9FD4-D97D9546BF78}">
      <dsp:nvSpPr>
        <dsp:cNvPr id="0" name=""/>
        <dsp:cNvSpPr/>
      </dsp:nvSpPr>
      <dsp:spPr>
        <a:xfrm>
          <a:off x="2852333" y="613592"/>
          <a:ext cx="1729438" cy="752487"/>
        </a:xfrm>
        <a:prstGeom prst="roundRect">
          <a:avLst>
            <a:gd name="adj" fmla="val 10000"/>
          </a:avLst>
        </a:prstGeom>
        <a:solidFill>
          <a:srgbClr val="2D3E5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Trámite de crédito</a:t>
          </a:r>
          <a:endParaRPr lang="es-CO" sz="2000" b="1" kern="1200" noProof="0" dirty="0">
            <a:latin typeface="+mj-lt"/>
          </a:endParaRPr>
        </a:p>
      </dsp:txBody>
      <dsp:txXfrm>
        <a:off x="2874373" y="635632"/>
        <a:ext cx="1685358" cy="708407"/>
      </dsp:txXfrm>
    </dsp:sp>
    <dsp:sp modelId="{A427B16D-B890-443F-92AB-D4CCD54035E8}">
      <dsp:nvSpPr>
        <dsp:cNvPr id="0" name=""/>
        <dsp:cNvSpPr/>
      </dsp:nvSpPr>
      <dsp:spPr>
        <a:xfrm>
          <a:off x="4707038" y="1535938"/>
          <a:ext cx="1565285" cy="1728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00" tIns="36000" rIns="36000" bIns="3600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b="1" kern="1200" noProof="0" dirty="0">
              <a:solidFill>
                <a:srgbClr val="002060"/>
              </a:solidFill>
              <a:latin typeface="+mj-lt"/>
            </a:rPr>
            <a:t>Biometría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b="1" kern="1200" noProof="0" dirty="0">
              <a:solidFill>
                <a:srgbClr val="002060"/>
              </a:solidFill>
              <a:latin typeface="+mj-lt"/>
            </a:rPr>
            <a:t>App (Comercios aliados)</a:t>
          </a:r>
        </a:p>
      </dsp:txBody>
      <dsp:txXfrm>
        <a:off x="4746808" y="1575708"/>
        <a:ext cx="1485745" cy="1278323"/>
      </dsp:txXfrm>
    </dsp:sp>
    <dsp:sp modelId="{823D6CCE-F0B8-4136-83F3-718834B60372}">
      <dsp:nvSpPr>
        <dsp:cNvPr id="0" name=""/>
        <dsp:cNvSpPr/>
      </dsp:nvSpPr>
      <dsp:spPr>
        <a:xfrm>
          <a:off x="5624645" y="2895758"/>
          <a:ext cx="1652792" cy="1652792"/>
        </a:xfrm>
        <a:prstGeom prst="leftCircularArrow">
          <a:avLst>
            <a:gd name="adj1" fmla="val 2880"/>
            <a:gd name="adj2" fmla="val 352139"/>
            <a:gd name="adj3" fmla="val 2455455"/>
            <a:gd name="adj4" fmla="val 9352294"/>
            <a:gd name="adj5" fmla="val 336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76DAE-7B0D-44B5-9836-6202548B6BCE}">
      <dsp:nvSpPr>
        <dsp:cNvPr id="0" name=""/>
        <dsp:cNvSpPr/>
      </dsp:nvSpPr>
      <dsp:spPr>
        <a:xfrm>
          <a:off x="5048577" y="2823842"/>
          <a:ext cx="1416576" cy="752498"/>
        </a:xfrm>
        <a:prstGeom prst="roundRect">
          <a:avLst>
            <a:gd name="adj" fmla="val 10000"/>
          </a:avLst>
        </a:prstGeom>
        <a:solidFill>
          <a:srgbClr val="2D3E5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Open Sans" panose="020B0606030504020204" pitchFamily="34" charset="0"/>
              <a:cs typeface="Open Sans" panose="020B0606030504020204" pitchFamily="34" charset="0"/>
            </a:rPr>
            <a:t>Utilización del producto</a:t>
          </a:r>
        </a:p>
      </dsp:txBody>
      <dsp:txXfrm>
        <a:off x="5070617" y="2845882"/>
        <a:ext cx="1372496" cy="708418"/>
      </dsp:txXfrm>
    </dsp:sp>
    <dsp:sp modelId="{F587921C-DEC6-4EF7-91B3-F255BD427D4F}">
      <dsp:nvSpPr>
        <dsp:cNvPr id="0" name=""/>
        <dsp:cNvSpPr/>
      </dsp:nvSpPr>
      <dsp:spPr>
        <a:xfrm>
          <a:off x="6654775" y="1440885"/>
          <a:ext cx="1565285" cy="2663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00" tIns="36000" rIns="36000" bIns="3600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b="1" kern="1200" noProof="0" dirty="0">
              <a:solidFill>
                <a:srgbClr val="002060"/>
              </a:solidFill>
              <a:latin typeface="+mj-lt"/>
            </a:rPr>
            <a:t>Perfil cliente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b="1" kern="1200" noProof="0" dirty="0">
              <a:solidFill>
                <a:srgbClr val="002060"/>
              </a:solidFill>
              <a:latin typeface="+mj-lt"/>
            </a:rPr>
            <a:t>SMS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b="1" kern="1200" noProof="0" dirty="0">
              <a:solidFill>
                <a:srgbClr val="002060"/>
              </a:solidFill>
              <a:latin typeface="+mj-lt"/>
            </a:rPr>
            <a:t>WhatsApp</a:t>
          </a:r>
          <a:endParaRPr lang="es-CO" sz="1800" b="1" kern="1200" noProof="0" dirty="0">
            <a:solidFill>
              <a:srgbClr val="002060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b="1" kern="1200" noProof="0" dirty="0">
              <a:solidFill>
                <a:srgbClr val="002060"/>
              </a:solidFill>
              <a:latin typeface="+mj-lt"/>
            </a:rPr>
            <a:t>E-mail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b="1" kern="1200" noProof="0" dirty="0">
              <a:solidFill>
                <a:srgbClr val="002060"/>
              </a:solidFill>
              <a:latin typeface="+mj-lt"/>
            </a:rPr>
            <a:t>Agente virtual</a:t>
          </a:r>
          <a:endParaRPr lang="es-CO" sz="1600" b="1" kern="1200" noProof="0" dirty="0">
            <a:solidFill>
              <a:srgbClr val="002060"/>
            </a:solidFill>
            <a:latin typeface="+mj-lt"/>
          </a:endParaRPr>
        </a:p>
      </dsp:txBody>
      <dsp:txXfrm>
        <a:off x="6700621" y="2057496"/>
        <a:ext cx="1473593" cy="2001112"/>
      </dsp:txXfrm>
    </dsp:sp>
    <dsp:sp modelId="{ADA27810-5D52-4C50-B95F-420C442A1DCC}">
      <dsp:nvSpPr>
        <dsp:cNvPr id="0" name=""/>
        <dsp:cNvSpPr/>
      </dsp:nvSpPr>
      <dsp:spPr>
        <a:xfrm>
          <a:off x="6992786" y="1242959"/>
          <a:ext cx="1391364" cy="693871"/>
        </a:xfrm>
        <a:prstGeom prst="roundRect">
          <a:avLst>
            <a:gd name="adj" fmla="val 10000"/>
          </a:avLst>
        </a:prstGeom>
        <a:solidFill>
          <a:srgbClr val="2D3E5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Open Sans" panose="020B0606030504020204" pitchFamily="34" charset="0"/>
              <a:cs typeface="Open Sans" panose="020B0606030504020204" pitchFamily="34" charset="0"/>
            </a:rPr>
            <a:t>Cobranza</a:t>
          </a:r>
        </a:p>
      </dsp:txBody>
      <dsp:txXfrm>
        <a:off x="7013109" y="1263282"/>
        <a:ext cx="1350718" cy="653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A56-B835-41CF-A1F1-943EB1BE7183}" type="datetimeFigureOut">
              <a:rPr lang="es-CO" smtClean="0"/>
              <a:t>20/03/2019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E0CA4-548B-4752-9137-50BC5564956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9733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IA: inteligencia artificial</a:t>
            </a:r>
          </a:p>
          <a:p>
            <a:r>
              <a:rPr lang="es-CO" dirty="0"/>
              <a:t>3D: tercera dimensión</a:t>
            </a:r>
          </a:p>
          <a:p>
            <a:r>
              <a:rPr lang="es-CO" dirty="0"/>
              <a:t>IoT: internet de las cosas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AC6E2-6076-4E7D-AAC1-7BA720A023D9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705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0" dirty="0"/>
              <a:t>IA: Inteligencia artificial</a:t>
            </a:r>
          </a:p>
          <a:p>
            <a:r>
              <a:rPr lang="es-CO" b="0" dirty="0"/>
              <a:t>IOT: Internet de las cosas</a:t>
            </a:r>
          </a:p>
          <a:p>
            <a:r>
              <a:rPr lang="es-CO" b="0" dirty="0"/>
              <a:t>3D: tercera dimensión</a:t>
            </a:r>
          </a:p>
          <a:p>
            <a:r>
              <a:rPr lang="es-CO" b="0" dirty="0"/>
              <a:t>RFID: </a:t>
            </a:r>
            <a:r>
              <a:rPr lang="es-C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identificación por radiofrecuencia</a:t>
            </a:r>
            <a:endParaRPr lang="es-CO" b="0" dirty="0"/>
          </a:p>
          <a:p>
            <a:r>
              <a:rPr lang="es-CO" b="0" dirty="0"/>
              <a:t>NFC: </a:t>
            </a:r>
            <a:r>
              <a:rPr lang="es-C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comunicación de campo cercano</a:t>
            </a:r>
            <a:endParaRPr lang="es-CO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AC6E2-6076-4E7D-AAC1-7BA720A023D9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298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DaaS: Device as a service</a:t>
            </a:r>
          </a:p>
          <a:p>
            <a:r>
              <a:rPr lang="es-CO" dirty="0"/>
              <a:t>VaaS: Video as a service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AC6E2-6076-4E7D-AAC1-7BA720A023D9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322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CO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Productos</a:t>
            </a:r>
          </a:p>
          <a:p>
            <a:pPr algn="l"/>
            <a:r>
              <a:rPr lang="es-CO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Servicios</a:t>
            </a:r>
          </a:p>
          <a:p>
            <a:pPr algn="l"/>
            <a:r>
              <a:rPr lang="es-CO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Sistemas</a:t>
            </a:r>
          </a:p>
          <a:p>
            <a:pPr algn="l"/>
            <a:r>
              <a:rPr lang="es-CO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Procesos</a:t>
            </a:r>
          </a:p>
          <a:p>
            <a:pPr algn="l"/>
            <a:r>
              <a:rPr lang="es-CO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Modelos de negocio</a:t>
            </a:r>
          </a:p>
          <a:p>
            <a:pPr algn="l"/>
            <a:r>
              <a:rPr lang="es-CO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Formas de llegar al mercado</a:t>
            </a:r>
          </a:p>
          <a:p>
            <a:pPr algn="l"/>
            <a:r>
              <a:rPr lang="es-CO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Estructuras organizacionales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E0CA4-548B-4752-9137-50BC55649562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7772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E0CA4-548B-4752-9137-50BC55649562}" type="slidenum">
              <a:rPr lang="es-CO" smtClean="0"/>
              <a:t>43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2120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E0A6-B7F4-4C33-B552-457CA2A69CD9}" type="datetimeFigureOut">
              <a:rPr lang="es-CO" smtClean="0"/>
              <a:t>20/03/2019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D5D7-86DE-498A-AF71-611247097D28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3720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E0A6-B7F4-4C33-B552-457CA2A69CD9}" type="datetimeFigureOut">
              <a:rPr lang="es-CO" smtClean="0"/>
              <a:t>20/03/2019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D5D7-86DE-498A-AF71-611247097D28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2971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E0A6-B7F4-4C33-B552-457CA2A69CD9}" type="datetimeFigureOut">
              <a:rPr lang="es-CO" smtClean="0"/>
              <a:t>20/03/2019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D5D7-86DE-498A-AF71-611247097D28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41394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/>
          <p:cNvSpPr>
            <a:spLocks noChangeArrowheads="1"/>
          </p:cNvSpPr>
          <p:nvPr/>
        </p:nvSpPr>
        <p:spPr bwMode="ltGray">
          <a:xfrm>
            <a:off x="0" y="260350"/>
            <a:ext cx="7308850" cy="5762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latinLnBrk="1"/>
            <a:endParaRPr kumimoji="1" lang="ko-KR" altLang="en-US">
              <a:solidFill>
                <a:srgbClr val="CC9900"/>
              </a:solidFill>
              <a:latin typeface="굴림" charset="0"/>
              <a:ea typeface="굴림" charset="0"/>
              <a:cs typeface="굴림" charset="0"/>
            </a:endParaRPr>
          </a:p>
        </p:txBody>
      </p:sp>
      <p:sp>
        <p:nvSpPr>
          <p:cNvPr id="3" name="Rectangle 39" descr="어두운 수평선"/>
          <p:cNvSpPr>
            <a:spLocks noChangeArrowheads="1"/>
          </p:cNvSpPr>
          <p:nvPr/>
        </p:nvSpPr>
        <p:spPr bwMode="invGray">
          <a:xfrm>
            <a:off x="0" y="333375"/>
            <a:ext cx="7308850" cy="417513"/>
          </a:xfrm>
          <a:prstGeom prst="rect">
            <a:avLst/>
          </a:prstGeom>
          <a:pattFill prst="dkHorz">
            <a:fgClr>
              <a:schemeClr val="accent1"/>
            </a:fgClr>
            <a:bgClr>
              <a:schemeClr val="tx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s-ES">
              <a:solidFill>
                <a:srgbClr val="1C3A8E"/>
              </a:solidFill>
            </a:endParaRPr>
          </a:p>
        </p:txBody>
      </p:sp>
      <p:graphicFrame>
        <p:nvGraphicFramePr>
          <p:cNvPr id="4" name="Object 40"/>
          <p:cNvGraphicFramePr>
            <a:graphicFrameLocks noChangeAspect="1"/>
          </p:cNvGraphicFramePr>
          <p:nvPr/>
        </p:nvGraphicFramePr>
        <p:xfrm>
          <a:off x="2339975" y="1441450"/>
          <a:ext cx="6804025" cy="541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Image" r:id="rId3" imgW="8533333" imgH="6793651" progId="">
                  <p:embed/>
                </p:oleObj>
              </mc:Choice>
              <mc:Fallback>
                <p:oleObj name="Image" r:id="rId3" imgW="8533333" imgH="6793651" progId="">
                  <p:embed/>
                  <p:pic>
                    <p:nvPicPr>
                      <p:cNvPr id="4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1441450"/>
                        <a:ext cx="6804025" cy="541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438F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1C3A8E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rgbClr val="DDDDDD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41"/>
          <p:cNvSpPr>
            <a:spLocks noChangeShapeType="1"/>
          </p:cNvSpPr>
          <p:nvPr/>
        </p:nvSpPr>
        <p:spPr bwMode="ltGray">
          <a:xfrm>
            <a:off x="468313" y="6092825"/>
            <a:ext cx="835183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1C3A8E"/>
              </a:solidFill>
            </a:endParaRPr>
          </a:p>
        </p:txBody>
      </p:sp>
      <p:sp>
        <p:nvSpPr>
          <p:cNvPr id="6" name="Rectangle 42"/>
          <p:cNvSpPr>
            <a:spLocks noChangeArrowheads="1"/>
          </p:cNvSpPr>
          <p:nvPr/>
        </p:nvSpPr>
        <p:spPr bwMode="ltGray">
          <a:xfrm>
            <a:off x="0" y="908050"/>
            <a:ext cx="9144000" cy="73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s-ES">
              <a:solidFill>
                <a:srgbClr val="1C3A8E"/>
              </a:solidFill>
            </a:endParaRPr>
          </a:p>
        </p:txBody>
      </p:sp>
      <p:pic>
        <p:nvPicPr>
          <p:cNvPr id="7" name="14 Imagen" descr="Loco Años Call Center PNG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88913"/>
            <a:ext cx="162877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5 Imagen" descr="Logo Años Intercobros PNG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24575"/>
            <a:ext cx="18669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20 CuadroTexto"/>
          <p:cNvSpPr txBox="1">
            <a:spLocks noChangeArrowheads="1"/>
          </p:cNvSpPr>
          <p:nvPr/>
        </p:nvSpPr>
        <p:spPr bwMode="auto">
          <a:xfrm>
            <a:off x="6372225" y="6381750"/>
            <a:ext cx="2579688" cy="368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1800" b="1">
                <a:solidFill>
                  <a:srgbClr val="1C3A8E"/>
                </a:solidFill>
                <a:latin typeface="Calibri" charset="0"/>
              </a:rPr>
              <a:t>www.intercobros.com.co</a:t>
            </a:r>
          </a:p>
        </p:txBody>
      </p:sp>
      <p:pic>
        <p:nvPicPr>
          <p:cNvPr id="10" name="6 Imagen" descr="shutterstock_44284600 [Convertido]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6" t="54167" r="31216" b="24428"/>
          <a:stretch>
            <a:fillRect/>
          </a:stretch>
        </p:blipFill>
        <p:spPr bwMode="auto">
          <a:xfrm>
            <a:off x="0" y="0"/>
            <a:ext cx="9174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473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2C7CC5-DC4E-4D29-B875-41A7362DA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AF4C37-3C2B-4372-BECC-C142300BF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6E2900-AD06-4B11-A162-4F82CEB91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66E-4B3C-47A7-94BC-E6C2BB381683}" type="datetimeFigureOut">
              <a:rPr lang="es-CO" smtClean="0"/>
              <a:t>20/03/2019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BC0C17-5C15-425D-84BE-FC5E1BBDC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4E7A06-1CD4-459F-8E59-40D5A5C0C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D9FB-D080-419F-B135-9CEA083375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0734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4CAFA-EAD2-4659-AEA2-09F0EF30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507AA2-3AEE-4043-86D5-3EA948B39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1EC688-ADE7-4A2E-8B49-C0F8A0595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66E-4B3C-47A7-94BC-E6C2BB381683}" type="datetimeFigureOut">
              <a:rPr lang="es-CO" smtClean="0"/>
              <a:t>20/03/2019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27184A-3C00-4E3E-ABA7-4F179E436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602283-B3EC-45B6-941B-A8DE60B63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D9FB-D080-419F-B135-9CEA083375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7049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F913F7-7E4D-4662-B6DE-22606063D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5865C7-0ACF-460E-99DE-FDFECB6C6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0A43EF-D634-4330-BA6E-FFE096C63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66E-4B3C-47A7-94BC-E6C2BB381683}" type="datetimeFigureOut">
              <a:rPr lang="es-CO" smtClean="0"/>
              <a:t>20/03/2019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4DE07A-EC48-4DD5-A060-CB59C2B7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307FD6-C49C-405C-A2D9-D13A0923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D9FB-D080-419F-B135-9CEA083375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8464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18925-A747-45A6-935A-9B23B29C2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C79C22-3ED0-4E88-8169-2F0030382D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AA9760-EE6C-4111-8DB2-2D02F2E63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9AF0B4-3760-4986-802F-93EC0409A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66E-4B3C-47A7-94BC-E6C2BB381683}" type="datetimeFigureOut">
              <a:rPr lang="es-CO" smtClean="0"/>
              <a:t>20/03/2019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88C441-67B1-4537-9196-014343FB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8F5601-0FF9-4A26-8205-D51DF4519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D9FB-D080-419F-B135-9CEA083375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3682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B4A74-78DE-4D2F-89EC-4848E8C3A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F7F1BC-A36D-416F-91E9-31D9761D2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CC22C2-2679-48B1-B449-9B0E61386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BD3AEB4-1F64-40D0-97C7-684B5CDF1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9A4BE0-E259-4B9C-B626-77DF8DE9C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3E42617-6639-422B-BEB3-81939210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66E-4B3C-47A7-94BC-E6C2BB381683}" type="datetimeFigureOut">
              <a:rPr lang="es-CO" smtClean="0"/>
              <a:t>20/03/2019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90E0F94-1E10-4467-A60E-6CFF799B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F3EE47-A3D0-4DE7-B602-BE8F0CCD4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D9FB-D080-419F-B135-9CEA083375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8496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AFB20-2FBC-48AD-A8A0-102B4E776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E42389-4334-429D-B567-B4F8A8EAF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66E-4B3C-47A7-94BC-E6C2BB381683}" type="datetimeFigureOut">
              <a:rPr lang="es-CO" smtClean="0"/>
              <a:t>20/03/2019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40CA88-0897-4C03-8CF5-7D780926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AAC7D1D-29B9-48FF-9B9F-1FA15BC0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D9FB-D080-419F-B135-9CEA083375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1763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81D37B2-E51A-4C7A-A530-5887DE87C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66E-4B3C-47A7-94BC-E6C2BB381683}" type="datetimeFigureOut">
              <a:rPr lang="es-CO" smtClean="0"/>
              <a:t>20/03/2019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B8107D-1A23-402A-8FE5-B19B622C8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9831E1-6B86-439D-B40B-EDAED8BAC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D9FB-D080-419F-B135-9CEA083375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320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E0A6-B7F4-4C33-B552-457CA2A69CD9}" type="datetimeFigureOut">
              <a:rPr lang="es-CO" smtClean="0"/>
              <a:t>20/03/2019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D5D7-86DE-498A-AF71-611247097D28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46185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28EAE4-FFED-4CC3-9C68-31863C93C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869C74-EAA4-4388-8BAC-B26191BD7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243EC2-07BF-4D50-9627-C44E93599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3AC2FA-D48A-483F-8597-C99B8087C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66E-4B3C-47A7-94BC-E6C2BB381683}" type="datetimeFigureOut">
              <a:rPr lang="es-CO" smtClean="0"/>
              <a:t>20/03/2019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AA03F5-8505-47BC-8F78-831ECDD04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5B19A2-6B19-4368-BC63-BA07ECD2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D9FB-D080-419F-B135-9CEA083375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6418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05B74E-2F20-4209-8004-10CDE1937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C822E3C-02EC-4DCF-B669-7FF3BFBBDB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F7E3B26-4CE2-47C2-B00A-D92B7EEB2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E903EB-0D4F-4A44-8993-13363B5E2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66E-4B3C-47A7-94BC-E6C2BB381683}" type="datetimeFigureOut">
              <a:rPr lang="es-CO" smtClean="0"/>
              <a:t>20/03/2019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B5368B-3186-4F9D-A88A-7179DAA20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0A5134-EBF8-4471-BCB4-A120BBA4A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D9FB-D080-419F-B135-9CEA083375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9565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F9014-41A8-4081-9E9E-AA8AFFA5A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B2F2689-3EE3-4CB6-80EA-15BA32C7A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4A45AE-6B05-4DDC-8506-36C9B8C2A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66E-4B3C-47A7-94BC-E6C2BB381683}" type="datetimeFigureOut">
              <a:rPr lang="es-CO" smtClean="0"/>
              <a:t>20/03/2019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50BC0A-1336-482B-B9FF-763F7100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B0128D-55C4-4D9F-98D4-E5456D202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D9FB-D080-419F-B135-9CEA083375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6623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6BACD8B-127A-4EAD-8317-D3DA1136A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B78CC14-E6F0-4B69-8FF3-92859832E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EC8E54-1D8D-4A4E-80DB-4B25060E8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66E-4B3C-47A7-94BC-E6C2BB381683}" type="datetimeFigureOut">
              <a:rPr lang="es-CO" smtClean="0"/>
              <a:t>20/03/2019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6621FC-5465-4FB3-8A94-E9A6525FA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51D4B6-085B-474C-8022-64D06491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D9FB-D080-419F-B135-9CEA083375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3165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15816" y="620688"/>
            <a:ext cx="5770984" cy="28803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small" baseline="0">
                <a:solidFill>
                  <a:srgbClr val="1D263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2915816" y="3076"/>
            <a:ext cx="5770984" cy="61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30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E0A6-B7F4-4C33-B552-457CA2A69CD9}" type="datetimeFigureOut">
              <a:rPr lang="es-CO" smtClean="0"/>
              <a:t>20/03/2019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D5D7-86DE-498A-AF71-611247097D28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6519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E0A6-B7F4-4C33-B552-457CA2A69CD9}" type="datetimeFigureOut">
              <a:rPr lang="es-CO" smtClean="0"/>
              <a:t>20/03/2019</a:t>
            </a:fld>
            <a:endParaRPr lang="es-CO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D5D7-86DE-498A-AF71-611247097D28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5191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E0A6-B7F4-4C33-B552-457CA2A69CD9}" type="datetimeFigureOut">
              <a:rPr lang="es-CO" smtClean="0"/>
              <a:t>20/03/2019</a:t>
            </a:fld>
            <a:endParaRPr lang="es-CO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D5D7-86DE-498A-AF71-611247097D28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42777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E0A6-B7F4-4C33-B552-457CA2A69CD9}" type="datetimeFigureOut">
              <a:rPr lang="es-CO" smtClean="0"/>
              <a:t>20/03/2019</a:t>
            </a:fld>
            <a:endParaRPr lang="es-CO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D5D7-86DE-498A-AF71-611247097D28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42868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E0A6-B7F4-4C33-B552-457CA2A69CD9}" type="datetimeFigureOut">
              <a:rPr lang="es-CO" smtClean="0"/>
              <a:t>20/03/2019</a:t>
            </a:fld>
            <a:endParaRPr lang="es-CO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D5D7-86DE-498A-AF71-611247097D28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3049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E0A6-B7F4-4C33-B552-457CA2A69CD9}" type="datetimeFigureOut">
              <a:rPr lang="es-CO" smtClean="0"/>
              <a:t>20/03/2019</a:t>
            </a:fld>
            <a:endParaRPr lang="es-CO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D5D7-86DE-498A-AF71-611247097D28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8021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E0A6-B7F4-4C33-B552-457CA2A69CD9}" type="datetimeFigureOut">
              <a:rPr lang="es-CO" smtClean="0"/>
              <a:t>20/03/2019</a:t>
            </a:fld>
            <a:endParaRPr lang="es-CO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D5D7-86DE-498A-AF71-611247097D28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63776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9E0A6-B7F4-4C33-B552-457CA2A69CD9}" type="datetimeFigureOut">
              <a:rPr lang="es-CO" smtClean="0"/>
              <a:t>20/03/2019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9D5D7-86DE-498A-AF71-611247097D28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8675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B1BE3EF-6159-4A91-81E3-B7115FF03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2B54F8-1C68-4397-BDD3-89D4CAA5B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CED935-3855-47D2-8F86-E85C070FD7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DF66E-4B3C-47A7-94BC-E6C2BB381683}" type="datetimeFigureOut">
              <a:rPr lang="es-CO" smtClean="0"/>
              <a:t>20/03/2019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3F30D6-1274-4170-8786-2A8C96462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762056-E19C-42B1-9D15-D5488170A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8D9FB-D080-419F-B135-9CEA083375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417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DBDBD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915816" y="3076"/>
            <a:ext cx="5770984" cy="61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473620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11824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r" defTabSz="914400" rtl="0" eaLnBrk="1" latinLnBrk="0" hangingPunct="1">
        <a:spcBef>
          <a:spcPct val="0"/>
        </a:spcBef>
        <a:buNone/>
        <a:defRPr sz="2000" b="1" kern="1200" cap="small" normalizeH="0" baseline="0">
          <a:solidFill>
            <a:schemeClr val="accent1"/>
          </a:solidFill>
          <a:latin typeface="Verdan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24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7" y="476672"/>
            <a:ext cx="2134195" cy="889248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12" y="476672"/>
            <a:ext cx="3044000" cy="777912"/>
          </a:xfrm>
          <a:prstGeom prst="rect">
            <a:avLst/>
          </a:prstGeom>
        </p:spPr>
      </p:pic>
      <p:sp>
        <p:nvSpPr>
          <p:cNvPr id="12" name="6 CuadroTexto"/>
          <p:cNvSpPr txBox="1">
            <a:spLocks noChangeArrowheads="1"/>
          </p:cNvSpPr>
          <p:nvPr/>
        </p:nvSpPr>
        <p:spPr bwMode="auto">
          <a:xfrm>
            <a:off x="5108575" y="406400"/>
            <a:ext cx="389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800" b="1" dirty="0">
                <a:solidFill>
                  <a:schemeClr val="bg1"/>
                </a:solidFill>
                <a:latin typeface="Arial" charset="0"/>
              </a:rPr>
              <a:t>   </a:t>
            </a:r>
            <a:endParaRPr lang="es-CO" altLang="es-CO" sz="1800" b="1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11 Rectángulo"/>
          <p:cNvSpPr>
            <a:spLocks noChangeArrowheads="1"/>
          </p:cNvSpPr>
          <p:nvPr/>
        </p:nvSpPr>
        <p:spPr bwMode="auto">
          <a:xfrm>
            <a:off x="0" y="1621400"/>
            <a:ext cx="9144000" cy="13849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sz="2800" b="1" i="1" dirty="0">
                <a:solidFill>
                  <a:schemeClr val="bg1"/>
                </a:solidFill>
                <a:latin typeface="Arial" charset="0"/>
              </a:rPr>
              <a:t>Retos y Oportunidades en el avanzar de la Disrupción y la Innovación en la Gestión Empresarial</a:t>
            </a:r>
          </a:p>
        </p:txBody>
      </p:sp>
      <p:sp>
        <p:nvSpPr>
          <p:cNvPr id="14" name="7 CuadroTexto"/>
          <p:cNvSpPr txBox="1">
            <a:spLocks noChangeArrowheads="1"/>
          </p:cNvSpPr>
          <p:nvPr/>
        </p:nvSpPr>
        <p:spPr bwMode="auto">
          <a:xfrm>
            <a:off x="623898" y="3474080"/>
            <a:ext cx="4956214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sz="2400" b="1" i="1" dirty="0">
                <a:latin typeface="Arial" charset="0"/>
              </a:rPr>
              <a:t>María Victoria Manjarrés B.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sz="2000" b="1" i="1" dirty="0">
                <a:latin typeface="Arial" charset="0"/>
              </a:rPr>
              <a:t>Gerente de Innovación y Transformación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CO" sz="1800" b="1" i="1" dirty="0">
                <a:solidFill>
                  <a:srgbClr val="002060"/>
                </a:solidFill>
                <a:latin typeface="Arial" charset="0"/>
              </a:rPr>
              <a:t>m</a:t>
            </a:r>
            <a:r>
              <a:rPr lang="es-CO" altLang="es-CO" sz="1800" b="1" i="1" dirty="0">
                <a:solidFill>
                  <a:srgbClr val="002060"/>
                </a:solidFill>
                <a:latin typeface="Arial" charset="0"/>
              </a:rPr>
              <a:t>aria.manjarres@gruporeditos.com</a:t>
            </a:r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74"/>
          <a:stretch/>
        </p:blipFill>
        <p:spPr>
          <a:xfrm>
            <a:off x="0" y="6295293"/>
            <a:ext cx="9180512" cy="590091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74" b="46531"/>
          <a:stretch/>
        </p:blipFill>
        <p:spPr>
          <a:xfrm>
            <a:off x="4168256" y="5301208"/>
            <a:ext cx="5012256" cy="994085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7" t="38974" b="46531"/>
          <a:stretch/>
        </p:blipFill>
        <p:spPr>
          <a:xfrm>
            <a:off x="0" y="5301209"/>
            <a:ext cx="4211960" cy="994084"/>
          </a:xfrm>
          <a:prstGeom prst="rect">
            <a:avLst/>
          </a:prstGeom>
        </p:spPr>
      </p:pic>
      <p:sp>
        <p:nvSpPr>
          <p:cNvPr id="22" name="21 CuadroTexto"/>
          <p:cNvSpPr txBox="1"/>
          <p:nvPr/>
        </p:nvSpPr>
        <p:spPr>
          <a:xfrm>
            <a:off x="2051720" y="638132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High Tower Text" panose="02040502050506030303" pitchFamily="18" charset="0"/>
              </a:rPr>
              <a:t>EL CLIENTE  EN  EL  CENTRO  DEL  MODELO </a:t>
            </a:r>
          </a:p>
        </p:txBody>
      </p:sp>
      <p:pic>
        <p:nvPicPr>
          <p:cNvPr id="23" name="2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74"/>
          <a:stretch/>
        </p:blipFill>
        <p:spPr>
          <a:xfrm>
            <a:off x="-36512" y="-27384"/>
            <a:ext cx="9180512" cy="29504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074" y="476672"/>
            <a:ext cx="2270373" cy="9762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FFCE706-B9D5-4741-BFAB-1D506976B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969" y="3212976"/>
            <a:ext cx="276225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9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d, Tierra, Cadena Articulada, Globo">
            <a:extLst>
              <a:ext uri="{FF2B5EF4-FFF2-40B4-BE49-F238E27FC236}">
                <a16:creationId xmlns:a16="http://schemas.microsoft.com/office/drawing/2014/main" id="{CC477A41-D8BF-419B-862E-280D036D1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 bwMode="auto">
          <a:xfrm>
            <a:off x="-1" y="1324"/>
            <a:ext cx="9144001" cy="685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B22E217-DC9A-4767-B600-5F527468C837}"/>
              </a:ext>
            </a:extLst>
          </p:cNvPr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B3A3C1F-BFBD-481E-B20B-2C21D3BD4513}"/>
              </a:ext>
            </a:extLst>
          </p:cNvPr>
          <p:cNvSpPr>
            <a:spLocks/>
          </p:cNvSpPr>
          <p:nvPr/>
        </p:nvSpPr>
        <p:spPr>
          <a:xfrm>
            <a:off x="295221" y="342148"/>
            <a:ext cx="2124000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algn="ctr" defTabSz="685800"/>
            <a:r>
              <a:rPr lang="es-CO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En 2020 habrá </a:t>
            </a:r>
          </a:p>
          <a:p>
            <a:pPr algn="ctr" defTabSz="685800"/>
            <a:r>
              <a:rPr lang="es-CO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385 millones de usuarios de smartphone en Latinoamérica</a:t>
            </a:r>
            <a:endParaRPr lang="es-CO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+mj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94D5472-F849-438C-939D-AD6F58445F20}"/>
              </a:ext>
            </a:extLst>
          </p:cNvPr>
          <p:cNvSpPr>
            <a:spLocks/>
          </p:cNvSpPr>
          <p:nvPr/>
        </p:nvSpPr>
        <p:spPr>
          <a:xfrm>
            <a:off x="295221" y="2447991"/>
            <a:ext cx="2124000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 defTabSz="685800"/>
            <a:r>
              <a:rPr lang="es-CO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Materiales y procesos de producción avanzados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DC11791-82F1-4D53-ACA5-441A1371C543}"/>
              </a:ext>
            </a:extLst>
          </p:cNvPr>
          <p:cNvSpPr>
            <a:spLocks/>
          </p:cNvSpPr>
          <p:nvPr/>
        </p:nvSpPr>
        <p:spPr>
          <a:xfrm>
            <a:off x="6724779" y="4553833"/>
            <a:ext cx="2124000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spAutoFit/>
          </a:bodyPr>
          <a:lstStyle/>
          <a:p>
            <a:pPr algn="ctr" defTabSz="685800"/>
            <a:r>
              <a:rPr lang="es-CO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Acceso de tecnologías de transmisión de punta</a:t>
            </a:r>
            <a:endParaRPr lang="es-CO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+mj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E45E2E47-79D5-48A6-AC4E-C0CF7BDE0B3A}"/>
              </a:ext>
            </a:extLst>
          </p:cNvPr>
          <p:cNvSpPr>
            <a:spLocks/>
          </p:cNvSpPr>
          <p:nvPr/>
        </p:nvSpPr>
        <p:spPr>
          <a:xfrm>
            <a:off x="6724779" y="342148"/>
            <a:ext cx="2124000" cy="1009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algn="ctr" defTabSz="685800"/>
            <a:r>
              <a:rPr lang="es-CO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Desarrollo de ciudades inteligentes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CCC26C5-B181-428A-A335-9155BB2DF7C4}"/>
              </a:ext>
            </a:extLst>
          </p:cNvPr>
          <p:cNvSpPr>
            <a:spLocks/>
          </p:cNvSpPr>
          <p:nvPr/>
        </p:nvSpPr>
        <p:spPr>
          <a:xfrm>
            <a:off x="6724779" y="1976365"/>
            <a:ext cx="2124000" cy="1952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 defTabSz="685800"/>
            <a:r>
              <a:rPr lang="es-CO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A 2022 más </a:t>
            </a:r>
          </a:p>
          <a:p>
            <a:pPr algn="ctr" defTabSz="685800"/>
            <a:r>
              <a:rPr lang="es-CO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de 90% de las conexiones de Latinoamérica serán mediante banda ancha móvil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0666466-734B-4F5F-BD9C-A64577F09BF2}"/>
              </a:ext>
            </a:extLst>
          </p:cNvPr>
          <p:cNvSpPr>
            <a:spLocks/>
          </p:cNvSpPr>
          <p:nvPr/>
        </p:nvSpPr>
        <p:spPr>
          <a:xfrm>
            <a:off x="295221" y="4246056"/>
            <a:ext cx="2124000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spAutoFit/>
          </a:bodyPr>
          <a:lstStyle/>
          <a:p>
            <a:pPr algn="ctr" defTabSz="685800"/>
            <a:r>
              <a:rPr lang="es-CO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39 millones de wearables se venderían en </a:t>
            </a:r>
          </a:p>
          <a:p>
            <a:pPr algn="ctr" defTabSz="685800"/>
            <a:r>
              <a:rPr lang="es-CO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América Latina </a:t>
            </a:r>
          </a:p>
          <a:p>
            <a:pPr algn="ctr" defTabSz="685800"/>
            <a:r>
              <a:rPr lang="es-CO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para 2021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FEAE93E-3313-4690-BCA6-A212A1FD2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1653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luz&#10;&#10;Descripción generada con confianza alta">
            <a:extLst>
              <a:ext uri="{FF2B5EF4-FFF2-40B4-BE49-F238E27FC236}">
                <a16:creationId xmlns:a16="http://schemas.microsoft.com/office/drawing/2014/main" id="{B9670B5B-5964-40DF-B2EA-FAE3F13F2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8688" t="-1" r="4174" b="-1"/>
          <a:stretch/>
        </p:blipFill>
        <p:spPr>
          <a:xfrm>
            <a:off x="323529" y="-3809"/>
            <a:ext cx="8820472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11688"/>
          <a:stretch/>
        </p:blipFill>
        <p:spPr>
          <a:xfrm>
            <a:off x="-685799" y="0"/>
            <a:ext cx="992886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1D5B27D-FF3C-4CB9-ACCA-0E383B14F543}"/>
              </a:ext>
            </a:extLst>
          </p:cNvPr>
          <p:cNvSpPr/>
          <p:nvPr/>
        </p:nvSpPr>
        <p:spPr>
          <a:xfrm>
            <a:off x="179512" y="404664"/>
            <a:ext cx="2736000" cy="344457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spcBef>
                <a:spcPts val="450"/>
              </a:spcBef>
              <a:spcAft>
                <a:spcPts val="450"/>
              </a:spcAft>
            </a:pPr>
            <a:r>
              <a:rPr lang="es-CO" sz="2400" b="1" dirty="0">
                <a:solidFill>
                  <a:srgbClr val="00509C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Sistemas artificialmente inteligentes </a:t>
            </a:r>
            <a:r>
              <a:rPr lang="es-CO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correlacionarán acciones y requisitos </a:t>
            </a:r>
            <a:r>
              <a:rPr lang="es-CO" sz="2400" b="1" dirty="0">
                <a:solidFill>
                  <a:srgbClr val="00509C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en entornos colaborativos.</a:t>
            </a:r>
            <a:endParaRPr lang="es-MX" sz="2400" dirty="0">
              <a:solidFill>
                <a:prstClr val="black">
                  <a:lumMod val="50000"/>
                  <a:lumOff val="50000"/>
                </a:prstClr>
              </a:solidFill>
              <a:latin typeface="+mj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4231793-87A6-4EF4-87AB-F1B0B973D74C}"/>
              </a:ext>
            </a:extLst>
          </p:cNvPr>
          <p:cNvSpPr/>
          <p:nvPr/>
        </p:nvSpPr>
        <p:spPr>
          <a:xfrm>
            <a:off x="179512" y="4509120"/>
            <a:ext cx="273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450"/>
              </a:spcBef>
              <a:spcAft>
                <a:spcPts val="450"/>
              </a:spcAft>
            </a:pPr>
            <a:r>
              <a:rPr lang="es-CO" sz="2400" b="1" dirty="0">
                <a:solidFill>
                  <a:srgbClr val="00509C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Conexiones humanizadas y personalizadas </a:t>
            </a:r>
            <a:r>
              <a:rPr lang="es-CO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gracias a la tecnología.</a:t>
            </a:r>
          </a:p>
        </p:txBody>
      </p:sp>
      <p:pic>
        <p:nvPicPr>
          <p:cNvPr id="6" name="Imagen 5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90C53011-0608-49A8-9A3B-456D66AE4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89" y="6345376"/>
            <a:ext cx="113211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76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quipo, Ordenador PortÃ¡til, TecnologÃ­a">
            <a:extLst>
              <a:ext uri="{FF2B5EF4-FFF2-40B4-BE49-F238E27FC236}">
                <a16:creationId xmlns:a16="http://schemas.microsoft.com/office/drawing/2014/main" id="{D3BC63B8-BA30-4D94-A97C-FB3E2A082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r="5783"/>
          <a:stretch/>
        </p:blipFill>
        <p:spPr bwMode="auto">
          <a:xfrm>
            <a:off x="-288483" y="8384"/>
            <a:ext cx="9432483" cy="684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0E49A900-A6DF-4AEC-8BDB-88FF3327FC88}"/>
              </a:ext>
            </a:extLst>
          </p:cNvPr>
          <p:cNvSpPr/>
          <p:nvPr/>
        </p:nvSpPr>
        <p:spPr>
          <a:xfrm>
            <a:off x="-288483" y="4653136"/>
            <a:ext cx="9432483" cy="1512168"/>
          </a:xfrm>
          <a:prstGeom prst="rect">
            <a:avLst/>
          </a:prstGeom>
          <a:solidFill>
            <a:srgbClr val="000000">
              <a:alpha val="30196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432000" rtlCol="0" anchor="ctr"/>
          <a:lstStyle/>
          <a:p>
            <a:pPr algn="ctr" defTabSz="685800">
              <a:spcBef>
                <a:spcPts val="450"/>
              </a:spcBef>
              <a:spcAft>
                <a:spcPts val="450"/>
              </a:spcAft>
              <a:defRPr/>
            </a:pPr>
            <a:r>
              <a:rPr lang="es-C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Las empresas subcontratan 72% de sus funciones de TI, pero planean aumentarla en 31% </a:t>
            </a:r>
            <a:r>
              <a:rPr lang="es-CO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(Deloitte, 2018).</a:t>
            </a:r>
            <a:endParaRPr lang="es-MX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8AA81CB-1577-4852-A777-D9DEC8D817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0693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7E089A-E8D5-43DD-B5FA-699E74553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6072" t="1" r="7790" b="896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A31766C2-4922-4813-B7E0-41A717993706}"/>
              </a:ext>
            </a:extLst>
          </p:cNvPr>
          <p:cNvGrpSpPr/>
          <p:nvPr/>
        </p:nvGrpSpPr>
        <p:grpSpPr>
          <a:xfrm>
            <a:off x="0" y="-27384"/>
            <a:ext cx="9144000" cy="1512168"/>
            <a:chOff x="4076544" y="4928777"/>
            <a:chExt cx="5184576" cy="1512168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C0D9FB7-BCD6-48A2-8C8E-1315268A8B67}"/>
                </a:ext>
              </a:extLst>
            </p:cNvPr>
            <p:cNvSpPr/>
            <p:nvPr/>
          </p:nvSpPr>
          <p:spPr>
            <a:xfrm>
              <a:off x="4076544" y="4928777"/>
              <a:ext cx="5184576" cy="151216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B28BC8A1-DDD1-4A27-AFF1-7E0ADFBEFAA5}"/>
                </a:ext>
              </a:extLst>
            </p:cNvPr>
            <p:cNvSpPr/>
            <p:nvPr/>
          </p:nvSpPr>
          <p:spPr>
            <a:xfrm>
              <a:off x="4202832" y="5084697"/>
              <a:ext cx="49320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85800">
                <a:spcBef>
                  <a:spcPts val="450"/>
                </a:spcBef>
                <a:spcAft>
                  <a:spcPts val="450"/>
                </a:spcAft>
                <a:defRPr/>
              </a:pPr>
              <a:r>
                <a:rPr lang="es-MX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Negocios digitales, blockchain, IoT y  progresión del </a:t>
              </a:r>
              <a:r>
                <a:rPr lang="es-MX" sz="2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big</a:t>
              </a:r>
              <a:r>
                <a:rPr lang="es-MX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 data a algoritmos para aprendizaje automático e IA, seguirán siendo los </a:t>
              </a:r>
              <a:r>
                <a:rPr lang="es-MX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principales motores de crecimiento del ITO.</a:t>
              </a: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A2BFF6BE-B6AC-4280-AAE6-DDFA73929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9093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omputaciÃ³n En La Nube, Red, Internet">
            <a:extLst>
              <a:ext uri="{FF2B5EF4-FFF2-40B4-BE49-F238E27FC236}">
                <a16:creationId xmlns:a16="http://schemas.microsoft.com/office/drawing/2014/main" id="{8C70F598-C93E-4931-A35D-156200763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311" r="14885" b="-311"/>
          <a:stretch/>
        </p:blipFill>
        <p:spPr bwMode="auto">
          <a:xfrm>
            <a:off x="0" y="-11621"/>
            <a:ext cx="9144000" cy="688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6691EAA-7727-4CD1-B345-BF8C48FB53A7}"/>
              </a:ext>
            </a:extLst>
          </p:cNvPr>
          <p:cNvSpPr/>
          <p:nvPr/>
        </p:nvSpPr>
        <p:spPr>
          <a:xfrm>
            <a:off x="1322087" y="-152373"/>
            <a:ext cx="3345203" cy="2310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s-CO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Agile sourcing y agile centres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40B15D0-D1C0-418A-9FC8-6C5A6E1D6D09}"/>
              </a:ext>
            </a:extLst>
          </p:cNvPr>
          <p:cNvSpPr/>
          <p:nvPr/>
        </p:nvSpPr>
        <p:spPr>
          <a:xfrm>
            <a:off x="827907" y="1485420"/>
            <a:ext cx="1943894" cy="2398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s-CO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Experiencia de usuario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3F6F2D5-1E62-464A-A834-70D82DD2E83E}"/>
              </a:ext>
            </a:extLst>
          </p:cNvPr>
          <p:cNvSpPr/>
          <p:nvPr/>
        </p:nvSpPr>
        <p:spPr>
          <a:xfrm>
            <a:off x="137872" y="3211678"/>
            <a:ext cx="3345203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Digitalización e innovación</a:t>
            </a:r>
            <a:endParaRPr lang="es-CO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CAD1E7D-5DAD-4263-9679-F57EEB3A5445}"/>
              </a:ext>
            </a:extLst>
          </p:cNvPr>
          <p:cNvSpPr/>
          <p:nvPr/>
        </p:nvSpPr>
        <p:spPr>
          <a:xfrm>
            <a:off x="6256154" y="3468422"/>
            <a:ext cx="3025718" cy="2078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s-CO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Cloud, </a:t>
            </a:r>
            <a:r>
              <a:rPr lang="es-CO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big</a:t>
            </a:r>
            <a:r>
              <a:rPr lang="es-CO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data, seguridad avanzada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6E01D0A-CFF8-44EE-B9B0-DB257FEF36B8}"/>
              </a:ext>
            </a:extLst>
          </p:cNvPr>
          <p:cNvSpPr/>
          <p:nvPr/>
        </p:nvSpPr>
        <p:spPr>
          <a:xfrm>
            <a:off x="5064018" y="130520"/>
            <a:ext cx="3345203" cy="2592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s-CO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RPA, IA, IoT, 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conectividad en infraestructura física </a:t>
            </a:r>
            <a:endParaRPr lang="es-CO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6A7A10A-3897-4571-9C8A-98B1770DC9F1}"/>
              </a:ext>
            </a:extLst>
          </p:cNvPr>
          <p:cNvSpPr/>
          <p:nvPr/>
        </p:nvSpPr>
        <p:spPr>
          <a:xfrm>
            <a:off x="3389955" y="4523699"/>
            <a:ext cx="3126261" cy="2692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s-CO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Servicios más que soluciones informáticas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E1643AD1-EE1E-4A09-B852-7FA5B945BD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483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interior, ventana, mesa&#10;&#10;Descripción generada con confianza muy alta">
            <a:extLst>
              <a:ext uri="{FF2B5EF4-FFF2-40B4-BE49-F238E27FC236}">
                <a16:creationId xmlns:a16="http://schemas.microsoft.com/office/drawing/2014/main" id="{CE1FB1B8-2323-42F7-A6FE-0F3CCFA3F7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8" t="7178" r="5240" b="91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F96D6067-BC0A-4E49-AF62-800830A94AB3}"/>
              </a:ext>
            </a:extLst>
          </p:cNvPr>
          <p:cNvSpPr/>
          <p:nvPr/>
        </p:nvSpPr>
        <p:spPr>
          <a:xfrm>
            <a:off x="0" y="4490839"/>
            <a:ext cx="9144000" cy="236716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03E3395-1111-4BD1-98E5-56A2BD712A29}"/>
              </a:ext>
            </a:extLst>
          </p:cNvPr>
          <p:cNvSpPr/>
          <p:nvPr/>
        </p:nvSpPr>
        <p:spPr>
          <a:xfrm>
            <a:off x="300038" y="4653136"/>
            <a:ext cx="8543925" cy="1343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Innovación y transformación: 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el reto empresarial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BC9C323-DAC2-45E2-B257-038BE827C4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0180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F3184BE8-4668-45D9-873D-F3B768D894E0}"/>
              </a:ext>
            </a:extLst>
          </p:cNvPr>
          <p:cNvSpPr/>
          <p:nvPr/>
        </p:nvSpPr>
        <p:spPr>
          <a:xfrm>
            <a:off x="0" y="0"/>
            <a:ext cx="9144000" cy="1075937"/>
          </a:xfrm>
          <a:prstGeom prst="rect">
            <a:avLst/>
          </a:prstGeom>
          <a:solidFill>
            <a:srgbClr val="EDEDE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5D22DF-BF0D-4429-B1C6-E1312C302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2" y="235444"/>
            <a:ext cx="9036496" cy="673276"/>
          </a:xfrm>
        </p:spPr>
        <p:txBody>
          <a:bodyPr>
            <a:noAutofit/>
          </a:bodyPr>
          <a:lstStyle/>
          <a:p>
            <a:pPr algn="ctr"/>
            <a:r>
              <a:rPr lang="es-CO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</a:rPr>
              <a:t>Oportunidad para crear ventajas competitivas en una nueva economía digital y global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25F5A717-E2F1-45FA-868B-ED7DB6EAB176}"/>
              </a:ext>
            </a:extLst>
          </p:cNvPr>
          <p:cNvGrpSpPr/>
          <p:nvPr/>
        </p:nvGrpSpPr>
        <p:grpSpPr>
          <a:xfrm>
            <a:off x="229545" y="1328648"/>
            <a:ext cx="8684910" cy="5124688"/>
            <a:chOff x="279578" y="1052736"/>
            <a:chExt cx="8684910" cy="5124688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74EF5CC7-4907-423E-9F34-8C25F26F494D}"/>
                </a:ext>
              </a:extLst>
            </p:cNvPr>
            <p:cNvGrpSpPr/>
            <p:nvPr/>
          </p:nvGrpSpPr>
          <p:grpSpPr>
            <a:xfrm>
              <a:off x="279578" y="1052736"/>
              <a:ext cx="8684910" cy="5124688"/>
              <a:chOff x="279578" y="1052736"/>
              <a:chExt cx="8684910" cy="5124688"/>
            </a:xfrm>
          </p:grpSpPr>
          <p:sp>
            <p:nvSpPr>
              <p:cNvPr id="15" name="Rectangle 25">
                <a:extLst>
                  <a:ext uri="{FF2B5EF4-FFF2-40B4-BE49-F238E27FC236}">
                    <a16:creationId xmlns:a16="http://schemas.microsoft.com/office/drawing/2014/main" id="{920B5374-843F-4441-9428-570F3B6E46A8}"/>
                  </a:ext>
                </a:extLst>
              </p:cNvPr>
              <p:cNvSpPr/>
              <p:nvPr/>
            </p:nvSpPr>
            <p:spPr>
              <a:xfrm>
                <a:off x="1259632" y="1124744"/>
                <a:ext cx="239181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CO" sz="2000" dirty="0">
                    <a:solidFill>
                      <a:srgbClr val="51768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Visió</a:t>
                </a:r>
                <a:r>
                  <a:rPr kumimoji="0" lang="es-CO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1768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j-lt"/>
                    <a:ea typeface="Verdana" panose="020B0604030504040204" pitchFamily="34" charset="0"/>
                  </a:rPr>
                  <a:t>n más moderna </a:t>
                </a:r>
                <a:r>
                  <a:rPr kumimoji="0" lang="es-CO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uLnTx/>
                    <a:uFillTx/>
                    <a:latin typeface="+mj-lt"/>
                    <a:ea typeface="Verdana" panose="020B0604030504040204" pitchFamily="34" charset="0"/>
                  </a:rPr>
                  <a:t>y humanizada </a:t>
                </a:r>
              </a:p>
            </p:txBody>
          </p:sp>
          <p:sp>
            <p:nvSpPr>
              <p:cNvPr id="18" name="Rectangle 28">
                <a:extLst>
                  <a:ext uri="{FF2B5EF4-FFF2-40B4-BE49-F238E27FC236}">
                    <a16:creationId xmlns:a16="http://schemas.microsoft.com/office/drawing/2014/main" id="{9CBFB1EF-8CD1-4A1C-B841-3D603A038C2F}"/>
                  </a:ext>
                </a:extLst>
              </p:cNvPr>
              <p:cNvSpPr/>
              <p:nvPr/>
            </p:nvSpPr>
            <p:spPr>
              <a:xfrm>
                <a:off x="1259632" y="5469538"/>
                <a:ext cx="224780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uLnTx/>
                    <a:uFillTx/>
                    <a:latin typeface="+mj-lt"/>
                    <a:ea typeface="Verdana" panose="020B0604030504040204" pitchFamily="34" charset="0"/>
                  </a:rPr>
                  <a:t>Mejorar </a:t>
                </a:r>
                <a:r>
                  <a:rPr kumimoji="0" lang="es-CO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1768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j-lt"/>
                    <a:ea typeface="Verdana" panose="020B0604030504040204" pitchFamily="34" charset="0"/>
                  </a:rPr>
                  <a:t>fidelización de clientes</a:t>
                </a:r>
              </a:p>
            </p:txBody>
          </p:sp>
          <p:sp>
            <p:nvSpPr>
              <p:cNvPr id="21" name="Rectangle 31">
                <a:extLst>
                  <a:ext uri="{FF2B5EF4-FFF2-40B4-BE49-F238E27FC236}">
                    <a16:creationId xmlns:a16="http://schemas.microsoft.com/office/drawing/2014/main" id="{DA7A20E0-2D4A-4004-9FB7-6997F3DA93CE}"/>
                  </a:ext>
                </a:extLst>
              </p:cNvPr>
              <p:cNvSpPr/>
              <p:nvPr/>
            </p:nvSpPr>
            <p:spPr>
              <a:xfrm>
                <a:off x="5276527" y="1052736"/>
                <a:ext cx="224780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CO" sz="20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j-lt"/>
                    <a:ea typeface="Verdana" panose="020B0604030504040204" pitchFamily="34" charset="0"/>
                  </a:rPr>
                  <a:t>Nueva</a:t>
                </a:r>
                <a:r>
                  <a:rPr kumimoji="0" lang="es-CO" sz="2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uLnTx/>
                    <a:uFillTx/>
                    <a:latin typeface="+mj-lt"/>
                    <a:ea typeface="Verdana" panose="020B0604030504040204" pitchFamily="34" charset="0"/>
                  </a:rPr>
                  <a:t> </a:t>
                </a:r>
                <a:r>
                  <a:rPr kumimoji="0" lang="es-CO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1768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j-lt"/>
                    <a:ea typeface="Verdana" panose="020B0604030504040204" pitchFamily="34" charset="0"/>
                  </a:rPr>
                  <a:t>cultura de innovación</a:t>
                </a:r>
              </a:p>
            </p:txBody>
          </p:sp>
          <p:sp>
            <p:nvSpPr>
              <p:cNvPr id="24" name="Rectangle 34">
                <a:extLst>
                  <a:ext uri="{FF2B5EF4-FFF2-40B4-BE49-F238E27FC236}">
                    <a16:creationId xmlns:a16="http://schemas.microsoft.com/office/drawing/2014/main" id="{B532E474-AD27-4593-AEA0-01FC7A596440}"/>
                  </a:ext>
                </a:extLst>
              </p:cNvPr>
              <p:cNvSpPr/>
              <p:nvPr/>
            </p:nvSpPr>
            <p:spPr>
              <a:xfrm>
                <a:off x="5564559" y="5469538"/>
                <a:ext cx="224780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uLnTx/>
                    <a:uFillTx/>
                    <a:latin typeface="+mj-lt"/>
                    <a:ea typeface="Verdana" panose="020B0604030504040204" pitchFamily="34" charset="0"/>
                  </a:rPr>
                  <a:t>Profundizar en </a:t>
                </a:r>
                <a:r>
                  <a:rPr kumimoji="0" lang="es-CO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1768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j-lt"/>
                    <a:ea typeface="Verdana" panose="020B0604030504040204" pitchFamily="34" charset="0"/>
                  </a:rPr>
                  <a:t>análisis de datos</a:t>
                </a:r>
              </a:p>
            </p:txBody>
          </p:sp>
          <p:sp>
            <p:nvSpPr>
              <p:cNvPr id="27" name="Rectangle 37">
                <a:extLst>
                  <a:ext uri="{FF2B5EF4-FFF2-40B4-BE49-F238E27FC236}">
                    <a16:creationId xmlns:a16="http://schemas.microsoft.com/office/drawing/2014/main" id="{38CC7C40-DE5E-465C-BF7C-AB5E092D88C5}"/>
                  </a:ext>
                </a:extLst>
              </p:cNvPr>
              <p:cNvSpPr/>
              <p:nvPr/>
            </p:nvSpPr>
            <p:spPr>
              <a:xfrm>
                <a:off x="6569977" y="4149619"/>
                <a:ext cx="239451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1768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j-lt"/>
                    <a:ea typeface="Verdana" panose="020B0604030504040204" pitchFamily="34" charset="0"/>
                  </a:rPr>
                  <a:t>Mejorar eficiencia </a:t>
                </a:r>
                <a:r>
                  <a:rPr kumimoji="0" lang="es-CO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uLnTx/>
                    <a:uFillTx/>
                    <a:latin typeface="+mj-lt"/>
                    <a:ea typeface="Verdana" panose="020B0604030504040204" pitchFamily="34" charset="0"/>
                  </a:rPr>
                  <a:t>en procesos internos</a:t>
                </a:r>
              </a:p>
            </p:txBody>
          </p:sp>
          <p:sp>
            <p:nvSpPr>
              <p:cNvPr id="30" name="Rectangle 40">
                <a:extLst>
                  <a:ext uri="{FF2B5EF4-FFF2-40B4-BE49-F238E27FC236}">
                    <a16:creationId xmlns:a16="http://schemas.microsoft.com/office/drawing/2014/main" id="{A03713D4-B471-4A62-970B-3BEC6575C00A}"/>
                  </a:ext>
                </a:extLst>
              </p:cNvPr>
              <p:cNvSpPr/>
              <p:nvPr/>
            </p:nvSpPr>
            <p:spPr>
              <a:xfrm>
                <a:off x="6572671" y="2538010"/>
                <a:ext cx="224780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1768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j-lt"/>
                    <a:ea typeface="Verdana" panose="020B0604030504040204" pitchFamily="34" charset="0"/>
                  </a:rPr>
                  <a:t>Empoderar</a:t>
                </a:r>
                <a:r>
                  <a:rPr kumimoji="0" lang="es-CO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uLnTx/>
                    <a:uFillTx/>
                    <a:latin typeface="+mj-lt"/>
                    <a:ea typeface="Verdana" panose="020B0604030504040204" pitchFamily="34" charset="0"/>
                  </a:rPr>
                  <a:t> </a:t>
                </a:r>
                <a:r>
                  <a:rPr kumimoji="0" lang="es-CO" sz="2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uLnTx/>
                    <a:uFillTx/>
                    <a:latin typeface="+mj-lt"/>
                    <a:ea typeface="Verdana" panose="020B0604030504040204" pitchFamily="34" charset="0"/>
                  </a:rPr>
                  <a:t>a los empleados</a:t>
                </a:r>
              </a:p>
            </p:txBody>
          </p:sp>
          <p:sp>
            <p:nvSpPr>
              <p:cNvPr id="33" name="Rectangle 43">
                <a:extLst>
                  <a:ext uri="{FF2B5EF4-FFF2-40B4-BE49-F238E27FC236}">
                    <a16:creationId xmlns:a16="http://schemas.microsoft.com/office/drawing/2014/main" id="{DF57F9C5-669E-4F42-86C2-6EDCE472EE57}"/>
                  </a:ext>
                </a:extLst>
              </p:cNvPr>
              <p:cNvSpPr/>
              <p:nvPr/>
            </p:nvSpPr>
            <p:spPr>
              <a:xfrm>
                <a:off x="279578" y="4149619"/>
                <a:ext cx="224780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uLnTx/>
                    <a:uFillTx/>
                    <a:latin typeface="+mj-lt"/>
                    <a:ea typeface="Verdana" panose="020B0604030504040204" pitchFamily="34" charset="0"/>
                  </a:rPr>
                  <a:t>Crear nueva </a:t>
                </a:r>
                <a:r>
                  <a:rPr kumimoji="0" lang="es-CO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1768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j-lt"/>
                    <a:ea typeface="Verdana" panose="020B0604030504040204" pitchFamily="34" charset="0"/>
                  </a:rPr>
                  <a:t>ventaja competitiva</a:t>
                </a:r>
              </a:p>
            </p:txBody>
          </p:sp>
          <p:sp>
            <p:nvSpPr>
              <p:cNvPr id="36" name="Rectangle 46">
                <a:extLst>
                  <a:ext uri="{FF2B5EF4-FFF2-40B4-BE49-F238E27FC236}">
                    <a16:creationId xmlns:a16="http://schemas.microsoft.com/office/drawing/2014/main" id="{3362BE49-C2BB-4361-A39E-6D5FBB03FE59}"/>
                  </a:ext>
                </a:extLst>
              </p:cNvPr>
              <p:cNvSpPr/>
              <p:nvPr/>
            </p:nvSpPr>
            <p:spPr>
              <a:xfrm>
                <a:off x="307975" y="2538010"/>
                <a:ext cx="224780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uLnTx/>
                    <a:uFillTx/>
                    <a:latin typeface="+mj-lt"/>
                    <a:ea typeface="Verdana" panose="020B0604030504040204" pitchFamily="34" charset="0"/>
                  </a:rPr>
                  <a:t>Mejorar </a:t>
                </a:r>
                <a:r>
                  <a:rPr kumimoji="0" lang="es-CO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1768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j-lt"/>
                    <a:ea typeface="Verdana" panose="020B0604030504040204" pitchFamily="34" charset="0"/>
                  </a:rPr>
                  <a:t>experiencia del cliente</a:t>
                </a:r>
              </a:p>
            </p:txBody>
          </p:sp>
          <p:grpSp>
            <p:nvGrpSpPr>
              <p:cNvPr id="63" name="Grupo 62">
                <a:extLst>
                  <a:ext uri="{FF2B5EF4-FFF2-40B4-BE49-F238E27FC236}">
                    <a16:creationId xmlns:a16="http://schemas.microsoft.com/office/drawing/2014/main" id="{6F97B6A5-3858-4E7D-B36F-99C5F007442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70502" y="1703748"/>
                <a:ext cx="3998017" cy="3999274"/>
                <a:chOff x="3727704" y="1929125"/>
                <a:chExt cx="4736592" cy="4738079"/>
              </a:xfrm>
              <a:effectLst/>
            </p:grpSpPr>
            <p:grpSp>
              <p:nvGrpSpPr>
                <p:cNvPr id="4" name="Group 76">
                  <a:extLst>
                    <a:ext uri="{FF2B5EF4-FFF2-40B4-BE49-F238E27FC236}">
                      <a16:creationId xmlns:a16="http://schemas.microsoft.com/office/drawing/2014/main" id="{D2F9799B-BB88-4EA4-9052-0E308E8EFD49}"/>
                    </a:ext>
                  </a:extLst>
                </p:cNvPr>
                <p:cNvGrpSpPr/>
                <p:nvPr/>
              </p:nvGrpSpPr>
              <p:grpSpPr>
                <a:xfrm>
                  <a:off x="3727704" y="1929125"/>
                  <a:ext cx="4736592" cy="4738079"/>
                  <a:chOff x="3727704" y="1566271"/>
                  <a:chExt cx="4736592" cy="4738079"/>
                </a:xfrm>
              </p:grpSpPr>
              <p:sp>
                <p:nvSpPr>
                  <p:cNvPr id="5" name="Freeform 105">
                    <a:extLst>
                      <a:ext uri="{FF2B5EF4-FFF2-40B4-BE49-F238E27FC236}">
                        <a16:creationId xmlns:a16="http://schemas.microsoft.com/office/drawing/2014/main" id="{10AA9E36-E5AF-4D1C-807C-F678190D16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1154" y="1566271"/>
                    <a:ext cx="1866065" cy="1626483"/>
                  </a:xfrm>
                  <a:custGeom>
                    <a:avLst/>
                    <a:gdLst>
                      <a:gd name="T0" fmla="*/ 4502 w 5019"/>
                      <a:gd name="T1" fmla="*/ 1100 h 4371"/>
                      <a:gd name="T2" fmla="*/ 4502 w 5019"/>
                      <a:gd name="T3" fmla="*/ 0 h 4371"/>
                      <a:gd name="T4" fmla="*/ 4338 w 5019"/>
                      <a:gd name="T5" fmla="*/ 3 h 4371"/>
                      <a:gd name="T6" fmla="*/ 4012 w 5019"/>
                      <a:gd name="T7" fmla="*/ 18 h 4371"/>
                      <a:gd name="T8" fmla="*/ 3692 w 5019"/>
                      <a:gd name="T9" fmla="*/ 51 h 4371"/>
                      <a:gd name="T10" fmla="*/ 3375 w 5019"/>
                      <a:gd name="T11" fmla="*/ 100 h 4371"/>
                      <a:gd name="T12" fmla="*/ 3064 w 5019"/>
                      <a:gd name="T13" fmla="*/ 163 h 4371"/>
                      <a:gd name="T14" fmla="*/ 2759 w 5019"/>
                      <a:gd name="T15" fmla="*/ 241 h 4371"/>
                      <a:gd name="T16" fmla="*/ 2460 w 5019"/>
                      <a:gd name="T17" fmla="*/ 334 h 4371"/>
                      <a:gd name="T18" fmla="*/ 2167 w 5019"/>
                      <a:gd name="T19" fmla="*/ 442 h 4371"/>
                      <a:gd name="T20" fmla="*/ 1882 w 5019"/>
                      <a:gd name="T21" fmla="*/ 563 h 4371"/>
                      <a:gd name="T22" fmla="*/ 1604 w 5019"/>
                      <a:gd name="T23" fmla="*/ 696 h 4371"/>
                      <a:gd name="T24" fmla="*/ 1333 w 5019"/>
                      <a:gd name="T25" fmla="*/ 844 h 4371"/>
                      <a:gd name="T26" fmla="*/ 1070 w 5019"/>
                      <a:gd name="T27" fmla="*/ 1003 h 4371"/>
                      <a:gd name="T28" fmla="*/ 816 w 5019"/>
                      <a:gd name="T29" fmla="*/ 1174 h 4371"/>
                      <a:gd name="T30" fmla="*/ 571 w 5019"/>
                      <a:gd name="T31" fmla="*/ 1358 h 4371"/>
                      <a:gd name="T32" fmla="*/ 335 w 5019"/>
                      <a:gd name="T33" fmla="*/ 1553 h 4371"/>
                      <a:gd name="T34" fmla="*/ 109 w 5019"/>
                      <a:gd name="T35" fmla="*/ 1759 h 4371"/>
                      <a:gd name="T36" fmla="*/ 0 w 5019"/>
                      <a:gd name="T37" fmla="*/ 1865 h 4371"/>
                      <a:gd name="T38" fmla="*/ 2504 w 5019"/>
                      <a:gd name="T39" fmla="*/ 4371 h 4371"/>
                      <a:gd name="T40" fmla="*/ 2602 w 5019"/>
                      <a:gd name="T41" fmla="*/ 4276 h 4371"/>
                      <a:gd name="T42" fmla="*/ 2759 w 5019"/>
                      <a:gd name="T43" fmla="*/ 4145 h 4371"/>
                      <a:gd name="T44" fmla="*/ 2866 w 5019"/>
                      <a:gd name="T45" fmla="*/ 4063 h 4371"/>
                      <a:gd name="T46" fmla="*/ 2979 w 5019"/>
                      <a:gd name="T47" fmla="*/ 3987 h 4371"/>
                      <a:gd name="T48" fmla="*/ 3096 w 5019"/>
                      <a:gd name="T49" fmla="*/ 3917 h 4371"/>
                      <a:gd name="T50" fmla="*/ 3216 w 5019"/>
                      <a:gd name="T51" fmla="*/ 3851 h 4371"/>
                      <a:gd name="T52" fmla="*/ 3339 w 5019"/>
                      <a:gd name="T53" fmla="*/ 3793 h 4371"/>
                      <a:gd name="T54" fmla="*/ 3466 w 5019"/>
                      <a:gd name="T55" fmla="*/ 3738 h 4371"/>
                      <a:gd name="T56" fmla="*/ 3596 w 5019"/>
                      <a:gd name="T57" fmla="*/ 3691 h 4371"/>
                      <a:gd name="T58" fmla="*/ 3729 w 5019"/>
                      <a:gd name="T59" fmla="*/ 3650 h 4371"/>
                      <a:gd name="T60" fmla="*/ 3864 w 5019"/>
                      <a:gd name="T61" fmla="*/ 3615 h 4371"/>
                      <a:gd name="T62" fmla="*/ 4003 w 5019"/>
                      <a:gd name="T63" fmla="*/ 3586 h 4371"/>
                      <a:gd name="T64" fmla="*/ 4143 w 5019"/>
                      <a:gd name="T65" fmla="*/ 3564 h 4371"/>
                      <a:gd name="T66" fmla="*/ 4285 w 5019"/>
                      <a:gd name="T67" fmla="*/ 3550 h 4371"/>
                      <a:gd name="T68" fmla="*/ 4429 w 5019"/>
                      <a:gd name="T69" fmla="*/ 3544 h 4371"/>
                      <a:gd name="T70" fmla="*/ 4502 w 5019"/>
                      <a:gd name="T71" fmla="*/ 3542 h 4371"/>
                      <a:gd name="T72" fmla="*/ 4502 w 5019"/>
                      <a:gd name="T73" fmla="*/ 2185 h 4371"/>
                      <a:gd name="T74" fmla="*/ 5019 w 5019"/>
                      <a:gd name="T75" fmla="*/ 1659 h 4371"/>
                      <a:gd name="T76" fmla="*/ 4502 w 5019"/>
                      <a:gd name="T77" fmla="*/ 1100 h 43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5019" h="4371">
                        <a:moveTo>
                          <a:pt x="4502" y="1100"/>
                        </a:moveTo>
                        <a:lnTo>
                          <a:pt x="4502" y="0"/>
                        </a:lnTo>
                        <a:lnTo>
                          <a:pt x="4338" y="3"/>
                        </a:lnTo>
                        <a:lnTo>
                          <a:pt x="4012" y="18"/>
                        </a:lnTo>
                        <a:lnTo>
                          <a:pt x="3692" y="51"/>
                        </a:lnTo>
                        <a:lnTo>
                          <a:pt x="3375" y="100"/>
                        </a:lnTo>
                        <a:lnTo>
                          <a:pt x="3064" y="163"/>
                        </a:lnTo>
                        <a:lnTo>
                          <a:pt x="2759" y="241"/>
                        </a:lnTo>
                        <a:lnTo>
                          <a:pt x="2460" y="334"/>
                        </a:lnTo>
                        <a:lnTo>
                          <a:pt x="2167" y="442"/>
                        </a:lnTo>
                        <a:lnTo>
                          <a:pt x="1882" y="563"/>
                        </a:lnTo>
                        <a:lnTo>
                          <a:pt x="1604" y="696"/>
                        </a:lnTo>
                        <a:lnTo>
                          <a:pt x="1333" y="844"/>
                        </a:lnTo>
                        <a:lnTo>
                          <a:pt x="1070" y="1003"/>
                        </a:lnTo>
                        <a:lnTo>
                          <a:pt x="816" y="1174"/>
                        </a:lnTo>
                        <a:lnTo>
                          <a:pt x="571" y="1358"/>
                        </a:lnTo>
                        <a:lnTo>
                          <a:pt x="335" y="1553"/>
                        </a:lnTo>
                        <a:lnTo>
                          <a:pt x="109" y="1759"/>
                        </a:lnTo>
                        <a:lnTo>
                          <a:pt x="0" y="1865"/>
                        </a:lnTo>
                        <a:lnTo>
                          <a:pt x="2504" y="4371"/>
                        </a:lnTo>
                        <a:lnTo>
                          <a:pt x="2602" y="4276"/>
                        </a:lnTo>
                        <a:lnTo>
                          <a:pt x="2759" y="4145"/>
                        </a:lnTo>
                        <a:lnTo>
                          <a:pt x="2866" y="4063"/>
                        </a:lnTo>
                        <a:lnTo>
                          <a:pt x="2979" y="3987"/>
                        </a:lnTo>
                        <a:lnTo>
                          <a:pt x="3096" y="3917"/>
                        </a:lnTo>
                        <a:lnTo>
                          <a:pt x="3216" y="3851"/>
                        </a:lnTo>
                        <a:lnTo>
                          <a:pt x="3339" y="3793"/>
                        </a:lnTo>
                        <a:lnTo>
                          <a:pt x="3466" y="3738"/>
                        </a:lnTo>
                        <a:lnTo>
                          <a:pt x="3596" y="3691"/>
                        </a:lnTo>
                        <a:lnTo>
                          <a:pt x="3729" y="3650"/>
                        </a:lnTo>
                        <a:lnTo>
                          <a:pt x="3864" y="3615"/>
                        </a:lnTo>
                        <a:lnTo>
                          <a:pt x="4003" y="3586"/>
                        </a:lnTo>
                        <a:lnTo>
                          <a:pt x="4143" y="3564"/>
                        </a:lnTo>
                        <a:lnTo>
                          <a:pt x="4285" y="3550"/>
                        </a:lnTo>
                        <a:lnTo>
                          <a:pt x="4429" y="3544"/>
                        </a:lnTo>
                        <a:lnTo>
                          <a:pt x="4502" y="3542"/>
                        </a:lnTo>
                        <a:lnTo>
                          <a:pt x="4502" y="2185"/>
                        </a:lnTo>
                        <a:lnTo>
                          <a:pt x="5019" y="1659"/>
                        </a:lnTo>
                        <a:lnTo>
                          <a:pt x="4502" y="1100"/>
                        </a:lnTo>
                        <a:close/>
                      </a:path>
                    </a:pathLst>
                  </a:custGeom>
                  <a:solidFill>
                    <a:srgbClr val="547882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CO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uLnTx/>
                      <a:uFillTx/>
                      <a:latin typeface="+mj-lt"/>
                      <a:ea typeface="Verdana" panose="020B0604030504040204" pitchFamily="34" charset="0"/>
                    </a:endParaRPr>
                  </a:p>
                </p:txBody>
              </p:sp>
              <p:sp>
                <p:nvSpPr>
                  <p:cNvPr id="6" name="Freeform 108">
                    <a:extLst>
                      <a:ext uri="{FF2B5EF4-FFF2-40B4-BE49-F238E27FC236}">
                        <a16:creationId xmlns:a16="http://schemas.microsoft.com/office/drawing/2014/main" id="{59079807-207F-4965-9F08-9386FD6C83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7704" y="2259721"/>
                    <a:ext cx="1624995" cy="1675589"/>
                  </a:xfrm>
                  <a:custGeom>
                    <a:avLst/>
                    <a:gdLst>
                      <a:gd name="T0" fmla="*/ 0 w 4369"/>
                      <a:gd name="T1" fmla="*/ 4503 h 4503"/>
                      <a:gd name="T2" fmla="*/ 3543 w 4369"/>
                      <a:gd name="T3" fmla="*/ 4503 h 4503"/>
                      <a:gd name="T4" fmla="*/ 3544 w 4369"/>
                      <a:gd name="T5" fmla="*/ 4367 h 4503"/>
                      <a:gd name="T6" fmla="*/ 3562 w 4369"/>
                      <a:gd name="T7" fmla="*/ 4165 h 4503"/>
                      <a:gd name="T8" fmla="*/ 3581 w 4369"/>
                      <a:gd name="T9" fmla="*/ 4030 h 4503"/>
                      <a:gd name="T10" fmla="*/ 3607 w 4369"/>
                      <a:gd name="T11" fmla="*/ 3896 h 4503"/>
                      <a:gd name="T12" fmla="*/ 3640 w 4369"/>
                      <a:gd name="T13" fmla="*/ 3764 h 4503"/>
                      <a:gd name="T14" fmla="*/ 3679 w 4369"/>
                      <a:gd name="T15" fmla="*/ 3633 h 4503"/>
                      <a:gd name="T16" fmla="*/ 3724 w 4369"/>
                      <a:gd name="T17" fmla="*/ 3504 h 4503"/>
                      <a:gd name="T18" fmla="*/ 3776 w 4369"/>
                      <a:gd name="T19" fmla="*/ 3377 h 4503"/>
                      <a:gd name="T20" fmla="*/ 3834 w 4369"/>
                      <a:gd name="T21" fmla="*/ 3251 h 4503"/>
                      <a:gd name="T22" fmla="*/ 3898 w 4369"/>
                      <a:gd name="T23" fmla="*/ 3128 h 4503"/>
                      <a:gd name="T24" fmla="*/ 3969 w 4369"/>
                      <a:gd name="T25" fmla="*/ 3007 h 4503"/>
                      <a:gd name="T26" fmla="*/ 4047 w 4369"/>
                      <a:gd name="T27" fmla="*/ 2891 h 4503"/>
                      <a:gd name="T28" fmla="*/ 4131 w 4369"/>
                      <a:gd name="T29" fmla="*/ 2775 h 4503"/>
                      <a:gd name="T30" fmla="*/ 4222 w 4369"/>
                      <a:gd name="T31" fmla="*/ 2665 h 4503"/>
                      <a:gd name="T32" fmla="*/ 4319 w 4369"/>
                      <a:gd name="T33" fmla="*/ 2557 h 4503"/>
                      <a:gd name="T34" fmla="*/ 4369 w 4369"/>
                      <a:gd name="T35" fmla="*/ 2506 h 4503"/>
                      <a:gd name="T36" fmla="*/ 3410 w 4369"/>
                      <a:gd name="T37" fmla="*/ 1545 h 4503"/>
                      <a:gd name="T38" fmla="*/ 3379 w 4369"/>
                      <a:gd name="T39" fmla="*/ 786 h 4503"/>
                      <a:gd name="T40" fmla="*/ 2643 w 4369"/>
                      <a:gd name="T41" fmla="*/ 778 h 4503"/>
                      <a:gd name="T42" fmla="*/ 1865 w 4369"/>
                      <a:gd name="T43" fmla="*/ 0 h 4503"/>
                      <a:gd name="T44" fmla="*/ 1750 w 4369"/>
                      <a:gd name="T45" fmla="*/ 118 h 4503"/>
                      <a:gd name="T46" fmla="*/ 1531 w 4369"/>
                      <a:gd name="T47" fmla="*/ 361 h 4503"/>
                      <a:gd name="T48" fmla="*/ 1327 w 4369"/>
                      <a:gd name="T49" fmla="*/ 609 h 4503"/>
                      <a:gd name="T50" fmla="*/ 1138 w 4369"/>
                      <a:gd name="T51" fmla="*/ 867 h 4503"/>
                      <a:gd name="T52" fmla="*/ 963 w 4369"/>
                      <a:gd name="T53" fmla="*/ 1133 h 4503"/>
                      <a:gd name="T54" fmla="*/ 803 w 4369"/>
                      <a:gd name="T55" fmla="*/ 1404 h 4503"/>
                      <a:gd name="T56" fmla="*/ 657 w 4369"/>
                      <a:gd name="T57" fmla="*/ 1681 h 4503"/>
                      <a:gd name="T58" fmla="*/ 526 w 4369"/>
                      <a:gd name="T59" fmla="*/ 1964 h 4503"/>
                      <a:gd name="T60" fmla="*/ 410 w 4369"/>
                      <a:gd name="T61" fmla="*/ 2252 h 4503"/>
                      <a:gd name="T62" fmla="*/ 307 w 4369"/>
                      <a:gd name="T63" fmla="*/ 2543 h 4503"/>
                      <a:gd name="T64" fmla="*/ 219 w 4369"/>
                      <a:gd name="T65" fmla="*/ 2839 h 4503"/>
                      <a:gd name="T66" fmla="*/ 147 w 4369"/>
                      <a:gd name="T67" fmla="*/ 3137 h 4503"/>
                      <a:gd name="T68" fmla="*/ 88 w 4369"/>
                      <a:gd name="T69" fmla="*/ 3438 h 4503"/>
                      <a:gd name="T70" fmla="*/ 46 w 4369"/>
                      <a:gd name="T71" fmla="*/ 3741 h 4503"/>
                      <a:gd name="T72" fmla="*/ 16 w 4369"/>
                      <a:gd name="T73" fmla="*/ 4045 h 4503"/>
                      <a:gd name="T74" fmla="*/ 2 w 4369"/>
                      <a:gd name="T75" fmla="*/ 4350 h 4503"/>
                      <a:gd name="T76" fmla="*/ 0 w 4369"/>
                      <a:gd name="T77" fmla="*/ 4503 h 45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369" h="4503">
                        <a:moveTo>
                          <a:pt x="0" y="4503"/>
                        </a:moveTo>
                        <a:lnTo>
                          <a:pt x="3543" y="4503"/>
                        </a:lnTo>
                        <a:lnTo>
                          <a:pt x="3544" y="4367"/>
                        </a:lnTo>
                        <a:lnTo>
                          <a:pt x="3562" y="4165"/>
                        </a:lnTo>
                        <a:lnTo>
                          <a:pt x="3581" y="4030"/>
                        </a:lnTo>
                        <a:lnTo>
                          <a:pt x="3607" y="3896"/>
                        </a:lnTo>
                        <a:lnTo>
                          <a:pt x="3640" y="3764"/>
                        </a:lnTo>
                        <a:lnTo>
                          <a:pt x="3679" y="3633"/>
                        </a:lnTo>
                        <a:lnTo>
                          <a:pt x="3724" y="3504"/>
                        </a:lnTo>
                        <a:lnTo>
                          <a:pt x="3776" y="3377"/>
                        </a:lnTo>
                        <a:lnTo>
                          <a:pt x="3834" y="3251"/>
                        </a:lnTo>
                        <a:lnTo>
                          <a:pt x="3898" y="3128"/>
                        </a:lnTo>
                        <a:lnTo>
                          <a:pt x="3969" y="3007"/>
                        </a:lnTo>
                        <a:lnTo>
                          <a:pt x="4047" y="2891"/>
                        </a:lnTo>
                        <a:lnTo>
                          <a:pt x="4131" y="2775"/>
                        </a:lnTo>
                        <a:lnTo>
                          <a:pt x="4222" y="2665"/>
                        </a:lnTo>
                        <a:lnTo>
                          <a:pt x="4319" y="2557"/>
                        </a:lnTo>
                        <a:lnTo>
                          <a:pt x="4369" y="2506"/>
                        </a:lnTo>
                        <a:lnTo>
                          <a:pt x="3410" y="1545"/>
                        </a:lnTo>
                        <a:lnTo>
                          <a:pt x="3379" y="786"/>
                        </a:lnTo>
                        <a:lnTo>
                          <a:pt x="2643" y="778"/>
                        </a:lnTo>
                        <a:lnTo>
                          <a:pt x="1865" y="0"/>
                        </a:lnTo>
                        <a:lnTo>
                          <a:pt x="1750" y="118"/>
                        </a:lnTo>
                        <a:lnTo>
                          <a:pt x="1531" y="361"/>
                        </a:lnTo>
                        <a:lnTo>
                          <a:pt x="1327" y="609"/>
                        </a:lnTo>
                        <a:lnTo>
                          <a:pt x="1138" y="867"/>
                        </a:lnTo>
                        <a:lnTo>
                          <a:pt x="963" y="1133"/>
                        </a:lnTo>
                        <a:lnTo>
                          <a:pt x="803" y="1404"/>
                        </a:lnTo>
                        <a:lnTo>
                          <a:pt x="657" y="1681"/>
                        </a:lnTo>
                        <a:lnTo>
                          <a:pt x="526" y="1964"/>
                        </a:lnTo>
                        <a:lnTo>
                          <a:pt x="410" y="2252"/>
                        </a:lnTo>
                        <a:lnTo>
                          <a:pt x="307" y="2543"/>
                        </a:lnTo>
                        <a:lnTo>
                          <a:pt x="219" y="2839"/>
                        </a:lnTo>
                        <a:lnTo>
                          <a:pt x="147" y="3137"/>
                        </a:lnTo>
                        <a:lnTo>
                          <a:pt x="88" y="3438"/>
                        </a:lnTo>
                        <a:lnTo>
                          <a:pt x="46" y="3741"/>
                        </a:lnTo>
                        <a:lnTo>
                          <a:pt x="16" y="4045"/>
                        </a:lnTo>
                        <a:lnTo>
                          <a:pt x="2" y="4350"/>
                        </a:lnTo>
                        <a:lnTo>
                          <a:pt x="0" y="4503"/>
                        </a:lnTo>
                        <a:close/>
                      </a:path>
                    </a:pathLst>
                  </a:custGeom>
                  <a:solidFill>
                    <a:srgbClr val="384244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CO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uLnTx/>
                      <a:uFillTx/>
                      <a:latin typeface="+mj-lt"/>
                      <a:ea typeface="Verdana" panose="020B0604030504040204" pitchFamily="34" charset="0"/>
                    </a:endParaRPr>
                  </a:p>
                </p:txBody>
              </p:sp>
              <p:sp>
                <p:nvSpPr>
                  <p:cNvPr id="7" name="Freeform 109">
                    <a:extLst>
                      <a:ext uri="{FF2B5EF4-FFF2-40B4-BE49-F238E27FC236}">
                        <a16:creationId xmlns:a16="http://schemas.microsoft.com/office/drawing/2014/main" id="{AEE29CF6-18A3-4C91-8017-09CA28A550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7704" y="3743346"/>
                    <a:ext cx="1624995" cy="1867554"/>
                  </a:xfrm>
                  <a:custGeom>
                    <a:avLst/>
                    <a:gdLst>
                      <a:gd name="T0" fmla="*/ 1865 w 4369"/>
                      <a:gd name="T1" fmla="*/ 5019 h 5019"/>
                      <a:gd name="T2" fmla="*/ 4369 w 4369"/>
                      <a:gd name="T3" fmla="*/ 2513 h 5019"/>
                      <a:gd name="T4" fmla="*/ 4275 w 4369"/>
                      <a:gd name="T5" fmla="*/ 2416 h 5019"/>
                      <a:gd name="T6" fmla="*/ 4144 w 4369"/>
                      <a:gd name="T7" fmla="*/ 2261 h 5019"/>
                      <a:gd name="T8" fmla="*/ 4064 w 4369"/>
                      <a:gd name="T9" fmla="*/ 2152 h 5019"/>
                      <a:gd name="T10" fmla="*/ 3987 w 4369"/>
                      <a:gd name="T11" fmla="*/ 2039 h 5019"/>
                      <a:gd name="T12" fmla="*/ 3916 w 4369"/>
                      <a:gd name="T13" fmla="*/ 1922 h 5019"/>
                      <a:gd name="T14" fmla="*/ 3851 w 4369"/>
                      <a:gd name="T15" fmla="*/ 1803 h 5019"/>
                      <a:gd name="T16" fmla="*/ 3791 w 4369"/>
                      <a:gd name="T17" fmla="*/ 1679 h 5019"/>
                      <a:gd name="T18" fmla="*/ 3738 w 4369"/>
                      <a:gd name="T19" fmla="*/ 1552 h 5019"/>
                      <a:gd name="T20" fmla="*/ 3690 w 4369"/>
                      <a:gd name="T21" fmla="*/ 1422 h 5019"/>
                      <a:gd name="T22" fmla="*/ 3649 w 4369"/>
                      <a:gd name="T23" fmla="*/ 1290 h 5019"/>
                      <a:gd name="T24" fmla="*/ 3614 w 4369"/>
                      <a:gd name="T25" fmla="*/ 1154 h 5019"/>
                      <a:gd name="T26" fmla="*/ 3585 w 4369"/>
                      <a:gd name="T27" fmla="*/ 1016 h 5019"/>
                      <a:gd name="T28" fmla="*/ 3565 w 4369"/>
                      <a:gd name="T29" fmla="*/ 876 h 5019"/>
                      <a:gd name="T30" fmla="*/ 3550 w 4369"/>
                      <a:gd name="T31" fmla="*/ 734 h 5019"/>
                      <a:gd name="T32" fmla="*/ 3543 w 4369"/>
                      <a:gd name="T33" fmla="*/ 589 h 5019"/>
                      <a:gd name="T34" fmla="*/ 3543 w 4369"/>
                      <a:gd name="T35" fmla="*/ 516 h 5019"/>
                      <a:gd name="T36" fmla="*/ 2184 w 4369"/>
                      <a:gd name="T37" fmla="*/ 516 h 5019"/>
                      <a:gd name="T38" fmla="*/ 1626 w 4369"/>
                      <a:gd name="T39" fmla="*/ 0 h 5019"/>
                      <a:gd name="T40" fmla="*/ 1099 w 4369"/>
                      <a:gd name="T41" fmla="*/ 516 h 5019"/>
                      <a:gd name="T42" fmla="*/ 0 w 4369"/>
                      <a:gd name="T43" fmla="*/ 516 h 5019"/>
                      <a:gd name="T44" fmla="*/ 2 w 4369"/>
                      <a:gd name="T45" fmla="*/ 681 h 5019"/>
                      <a:gd name="T46" fmla="*/ 18 w 4369"/>
                      <a:gd name="T47" fmla="*/ 1006 h 5019"/>
                      <a:gd name="T48" fmla="*/ 51 w 4369"/>
                      <a:gd name="T49" fmla="*/ 1327 h 5019"/>
                      <a:gd name="T50" fmla="*/ 99 w 4369"/>
                      <a:gd name="T51" fmla="*/ 1644 h 5019"/>
                      <a:gd name="T52" fmla="*/ 162 w 4369"/>
                      <a:gd name="T53" fmla="*/ 1955 h 5019"/>
                      <a:gd name="T54" fmla="*/ 241 w 4369"/>
                      <a:gd name="T55" fmla="*/ 2259 h 5019"/>
                      <a:gd name="T56" fmla="*/ 335 w 4369"/>
                      <a:gd name="T57" fmla="*/ 2559 h 5019"/>
                      <a:gd name="T58" fmla="*/ 441 w 4369"/>
                      <a:gd name="T59" fmla="*/ 2852 h 5019"/>
                      <a:gd name="T60" fmla="*/ 561 w 4369"/>
                      <a:gd name="T61" fmla="*/ 3137 h 5019"/>
                      <a:gd name="T62" fmla="*/ 696 w 4369"/>
                      <a:gd name="T63" fmla="*/ 3415 h 5019"/>
                      <a:gd name="T64" fmla="*/ 843 w 4369"/>
                      <a:gd name="T65" fmla="*/ 3686 h 5019"/>
                      <a:gd name="T66" fmla="*/ 1002 w 4369"/>
                      <a:gd name="T67" fmla="*/ 3948 h 5019"/>
                      <a:gd name="T68" fmla="*/ 1175 w 4369"/>
                      <a:gd name="T69" fmla="*/ 4202 h 5019"/>
                      <a:gd name="T70" fmla="*/ 1357 w 4369"/>
                      <a:gd name="T71" fmla="*/ 4447 h 5019"/>
                      <a:gd name="T72" fmla="*/ 1552 w 4369"/>
                      <a:gd name="T73" fmla="*/ 4683 h 5019"/>
                      <a:gd name="T74" fmla="*/ 1758 w 4369"/>
                      <a:gd name="T75" fmla="*/ 4910 h 5019"/>
                      <a:gd name="T76" fmla="*/ 1865 w 4369"/>
                      <a:gd name="T77" fmla="*/ 5019 h 50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369" h="5019">
                        <a:moveTo>
                          <a:pt x="1865" y="5019"/>
                        </a:moveTo>
                        <a:lnTo>
                          <a:pt x="4369" y="2513"/>
                        </a:lnTo>
                        <a:lnTo>
                          <a:pt x="4275" y="2416"/>
                        </a:lnTo>
                        <a:lnTo>
                          <a:pt x="4144" y="2261"/>
                        </a:lnTo>
                        <a:lnTo>
                          <a:pt x="4064" y="2152"/>
                        </a:lnTo>
                        <a:lnTo>
                          <a:pt x="3987" y="2039"/>
                        </a:lnTo>
                        <a:lnTo>
                          <a:pt x="3916" y="1922"/>
                        </a:lnTo>
                        <a:lnTo>
                          <a:pt x="3851" y="1803"/>
                        </a:lnTo>
                        <a:lnTo>
                          <a:pt x="3791" y="1679"/>
                        </a:lnTo>
                        <a:lnTo>
                          <a:pt x="3738" y="1552"/>
                        </a:lnTo>
                        <a:lnTo>
                          <a:pt x="3690" y="1422"/>
                        </a:lnTo>
                        <a:lnTo>
                          <a:pt x="3649" y="1290"/>
                        </a:lnTo>
                        <a:lnTo>
                          <a:pt x="3614" y="1154"/>
                        </a:lnTo>
                        <a:lnTo>
                          <a:pt x="3585" y="1016"/>
                        </a:lnTo>
                        <a:lnTo>
                          <a:pt x="3565" y="876"/>
                        </a:lnTo>
                        <a:lnTo>
                          <a:pt x="3550" y="734"/>
                        </a:lnTo>
                        <a:lnTo>
                          <a:pt x="3543" y="589"/>
                        </a:lnTo>
                        <a:lnTo>
                          <a:pt x="3543" y="516"/>
                        </a:lnTo>
                        <a:lnTo>
                          <a:pt x="2184" y="516"/>
                        </a:lnTo>
                        <a:lnTo>
                          <a:pt x="1626" y="0"/>
                        </a:lnTo>
                        <a:lnTo>
                          <a:pt x="1099" y="516"/>
                        </a:lnTo>
                        <a:lnTo>
                          <a:pt x="0" y="516"/>
                        </a:lnTo>
                        <a:lnTo>
                          <a:pt x="2" y="681"/>
                        </a:lnTo>
                        <a:lnTo>
                          <a:pt x="18" y="1006"/>
                        </a:lnTo>
                        <a:lnTo>
                          <a:pt x="51" y="1327"/>
                        </a:lnTo>
                        <a:lnTo>
                          <a:pt x="99" y="1644"/>
                        </a:lnTo>
                        <a:lnTo>
                          <a:pt x="162" y="1955"/>
                        </a:lnTo>
                        <a:lnTo>
                          <a:pt x="241" y="2259"/>
                        </a:lnTo>
                        <a:lnTo>
                          <a:pt x="335" y="2559"/>
                        </a:lnTo>
                        <a:lnTo>
                          <a:pt x="441" y="2852"/>
                        </a:lnTo>
                        <a:lnTo>
                          <a:pt x="561" y="3137"/>
                        </a:lnTo>
                        <a:lnTo>
                          <a:pt x="696" y="3415"/>
                        </a:lnTo>
                        <a:lnTo>
                          <a:pt x="843" y="3686"/>
                        </a:lnTo>
                        <a:lnTo>
                          <a:pt x="1002" y="3948"/>
                        </a:lnTo>
                        <a:lnTo>
                          <a:pt x="1175" y="4202"/>
                        </a:lnTo>
                        <a:lnTo>
                          <a:pt x="1357" y="4447"/>
                        </a:lnTo>
                        <a:lnTo>
                          <a:pt x="1552" y="4683"/>
                        </a:lnTo>
                        <a:lnTo>
                          <a:pt x="1758" y="4910"/>
                        </a:lnTo>
                        <a:lnTo>
                          <a:pt x="1865" y="5019"/>
                        </a:lnTo>
                        <a:close/>
                      </a:path>
                    </a:pathLst>
                  </a:cu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CO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uLnTx/>
                      <a:uFillTx/>
                      <a:latin typeface="+mj-lt"/>
                      <a:ea typeface="Verdana" panose="020B0604030504040204" pitchFamily="34" charset="0"/>
                    </a:endParaRPr>
                  </a:p>
                </p:txBody>
              </p:sp>
              <p:sp>
                <p:nvSpPr>
                  <p:cNvPr id="8" name="Freeform 111">
                    <a:extLst>
                      <a:ext uri="{FF2B5EF4-FFF2-40B4-BE49-F238E27FC236}">
                        <a16:creationId xmlns:a16="http://schemas.microsoft.com/office/drawing/2014/main" id="{1BA2B524-7019-4239-B251-23F0A9A435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1154" y="4677867"/>
                    <a:ext cx="1674102" cy="1626483"/>
                  </a:xfrm>
                  <a:custGeom>
                    <a:avLst/>
                    <a:gdLst>
                      <a:gd name="T0" fmla="*/ 4502 w 4502"/>
                      <a:gd name="T1" fmla="*/ 4371 h 4371"/>
                      <a:gd name="T2" fmla="*/ 4502 w 4502"/>
                      <a:gd name="T3" fmla="*/ 829 h 4371"/>
                      <a:gd name="T4" fmla="*/ 4367 w 4502"/>
                      <a:gd name="T5" fmla="*/ 826 h 4371"/>
                      <a:gd name="T6" fmla="*/ 4164 w 4502"/>
                      <a:gd name="T7" fmla="*/ 808 h 4371"/>
                      <a:gd name="T8" fmla="*/ 4030 w 4502"/>
                      <a:gd name="T9" fmla="*/ 788 h 4371"/>
                      <a:gd name="T10" fmla="*/ 3897 w 4502"/>
                      <a:gd name="T11" fmla="*/ 764 h 4371"/>
                      <a:gd name="T12" fmla="*/ 3763 w 4502"/>
                      <a:gd name="T13" fmla="*/ 731 h 4371"/>
                      <a:gd name="T14" fmla="*/ 3632 w 4502"/>
                      <a:gd name="T15" fmla="*/ 692 h 4371"/>
                      <a:gd name="T16" fmla="*/ 3504 w 4502"/>
                      <a:gd name="T17" fmla="*/ 647 h 4371"/>
                      <a:gd name="T18" fmla="*/ 3375 w 4502"/>
                      <a:gd name="T19" fmla="*/ 595 h 4371"/>
                      <a:gd name="T20" fmla="*/ 3250 w 4502"/>
                      <a:gd name="T21" fmla="*/ 537 h 4371"/>
                      <a:gd name="T22" fmla="*/ 3127 w 4502"/>
                      <a:gd name="T23" fmla="*/ 472 h 4371"/>
                      <a:gd name="T24" fmla="*/ 3007 w 4502"/>
                      <a:gd name="T25" fmla="*/ 401 h 4371"/>
                      <a:gd name="T26" fmla="*/ 2889 w 4502"/>
                      <a:gd name="T27" fmla="*/ 323 h 4371"/>
                      <a:gd name="T28" fmla="*/ 2775 w 4502"/>
                      <a:gd name="T29" fmla="*/ 240 h 4371"/>
                      <a:gd name="T30" fmla="*/ 2664 w 4502"/>
                      <a:gd name="T31" fmla="*/ 149 h 4371"/>
                      <a:gd name="T32" fmla="*/ 2556 w 4502"/>
                      <a:gd name="T33" fmla="*/ 52 h 4371"/>
                      <a:gd name="T34" fmla="*/ 2504 w 4502"/>
                      <a:gd name="T35" fmla="*/ 0 h 4371"/>
                      <a:gd name="T36" fmla="*/ 1545 w 4502"/>
                      <a:gd name="T37" fmla="*/ 961 h 4371"/>
                      <a:gd name="T38" fmla="*/ 785 w 4502"/>
                      <a:gd name="T39" fmla="*/ 991 h 4371"/>
                      <a:gd name="T40" fmla="*/ 778 w 4502"/>
                      <a:gd name="T41" fmla="*/ 1728 h 4371"/>
                      <a:gd name="T42" fmla="*/ 0 w 4502"/>
                      <a:gd name="T43" fmla="*/ 2506 h 4371"/>
                      <a:gd name="T44" fmla="*/ 117 w 4502"/>
                      <a:gd name="T45" fmla="*/ 2621 h 4371"/>
                      <a:gd name="T46" fmla="*/ 359 w 4502"/>
                      <a:gd name="T47" fmla="*/ 2839 h 4371"/>
                      <a:gd name="T48" fmla="*/ 610 w 4502"/>
                      <a:gd name="T49" fmla="*/ 3044 h 4371"/>
                      <a:gd name="T50" fmla="*/ 867 w 4502"/>
                      <a:gd name="T51" fmla="*/ 3233 h 4371"/>
                      <a:gd name="T52" fmla="*/ 1132 w 4502"/>
                      <a:gd name="T53" fmla="*/ 3408 h 4371"/>
                      <a:gd name="T54" fmla="*/ 1403 w 4502"/>
                      <a:gd name="T55" fmla="*/ 3567 h 4371"/>
                      <a:gd name="T56" fmla="*/ 1680 w 4502"/>
                      <a:gd name="T57" fmla="*/ 3714 h 4371"/>
                      <a:gd name="T58" fmla="*/ 1963 w 4502"/>
                      <a:gd name="T59" fmla="*/ 3845 h 4371"/>
                      <a:gd name="T60" fmla="*/ 2250 w 4502"/>
                      <a:gd name="T61" fmla="*/ 3961 h 4371"/>
                      <a:gd name="T62" fmla="*/ 2542 w 4502"/>
                      <a:gd name="T63" fmla="*/ 4064 h 4371"/>
                      <a:gd name="T64" fmla="*/ 2838 w 4502"/>
                      <a:gd name="T65" fmla="*/ 4151 h 4371"/>
                      <a:gd name="T66" fmla="*/ 3136 w 4502"/>
                      <a:gd name="T67" fmla="*/ 4223 h 4371"/>
                      <a:gd name="T68" fmla="*/ 3436 w 4502"/>
                      <a:gd name="T69" fmla="*/ 4281 h 4371"/>
                      <a:gd name="T70" fmla="*/ 3740 w 4502"/>
                      <a:gd name="T71" fmla="*/ 4325 h 4371"/>
                      <a:gd name="T72" fmla="*/ 4044 w 4502"/>
                      <a:gd name="T73" fmla="*/ 4354 h 4371"/>
                      <a:gd name="T74" fmla="*/ 4350 w 4502"/>
                      <a:gd name="T75" fmla="*/ 4370 h 4371"/>
                      <a:gd name="T76" fmla="*/ 4502 w 4502"/>
                      <a:gd name="T77" fmla="*/ 4371 h 43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502" h="4371">
                        <a:moveTo>
                          <a:pt x="4502" y="4371"/>
                        </a:moveTo>
                        <a:lnTo>
                          <a:pt x="4502" y="829"/>
                        </a:lnTo>
                        <a:lnTo>
                          <a:pt x="4367" y="826"/>
                        </a:lnTo>
                        <a:lnTo>
                          <a:pt x="4164" y="808"/>
                        </a:lnTo>
                        <a:lnTo>
                          <a:pt x="4030" y="788"/>
                        </a:lnTo>
                        <a:lnTo>
                          <a:pt x="3897" y="764"/>
                        </a:lnTo>
                        <a:lnTo>
                          <a:pt x="3763" y="731"/>
                        </a:lnTo>
                        <a:lnTo>
                          <a:pt x="3632" y="692"/>
                        </a:lnTo>
                        <a:lnTo>
                          <a:pt x="3504" y="647"/>
                        </a:lnTo>
                        <a:lnTo>
                          <a:pt x="3375" y="595"/>
                        </a:lnTo>
                        <a:lnTo>
                          <a:pt x="3250" y="537"/>
                        </a:lnTo>
                        <a:lnTo>
                          <a:pt x="3127" y="472"/>
                        </a:lnTo>
                        <a:lnTo>
                          <a:pt x="3007" y="401"/>
                        </a:lnTo>
                        <a:lnTo>
                          <a:pt x="2889" y="323"/>
                        </a:lnTo>
                        <a:lnTo>
                          <a:pt x="2775" y="240"/>
                        </a:lnTo>
                        <a:lnTo>
                          <a:pt x="2664" y="149"/>
                        </a:lnTo>
                        <a:lnTo>
                          <a:pt x="2556" y="52"/>
                        </a:lnTo>
                        <a:lnTo>
                          <a:pt x="2504" y="0"/>
                        </a:lnTo>
                        <a:lnTo>
                          <a:pt x="1545" y="961"/>
                        </a:lnTo>
                        <a:lnTo>
                          <a:pt x="785" y="991"/>
                        </a:lnTo>
                        <a:lnTo>
                          <a:pt x="778" y="1728"/>
                        </a:lnTo>
                        <a:lnTo>
                          <a:pt x="0" y="2506"/>
                        </a:lnTo>
                        <a:lnTo>
                          <a:pt x="117" y="2621"/>
                        </a:lnTo>
                        <a:lnTo>
                          <a:pt x="359" y="2839"/>
                        </a:lnTo>
                        <a:lnTo>
                          <a:pt x="610" y="3044"/>
                        </a:lnTo>
                        <a:lnTo>
                          <a:pt x="867" y="3233"/>
                        </a:lnTo>
                        <a:lnTo>
                          <a:pt x="1132" y="3408"/>
                        </a:lnTo>
                        <a:lnTo>
                          <a:pt x="1403" y="3567"/>
                        </a:lnTo>
                        <a:lnTo>
                          <a:pt x="1680" y="3714"/>
                        </a:lnTo>
                        <a:lnTo>
                          <a:pt x="1963" y="3845"/>
                        </a:lnTo>
                        <a:lnTo>
                          <a:pt x="2250" y="3961"/>
                        </a:lnTo>
                        <a:lnTo>
                          <a:pt x="2542" y="4064"/>
                        </a:lnTo>
                        <a:lnTo>
                          <a:pt x="2838" y="4151"/>
                        </a:lnTo>
                        <a:lnTo>
                          <a:pt x="3136" y="4223"/>
                        </a:lnTo>
                        <a:lnTo>
                          <a:pt x="3436" y="4281"/>
                        </a:lnTo>
                        <a:lnTo>
                          <a:pt x="3740" y="4325"/>
                        </a:lnTo>
                        <a:lnTo>
                          <a:pt x="4044" y="4354"/>
                        </a:lnTo>
                        <a:lnTo>
                          <a:pt x="4350" y="4370"/>
                        </a:lnTo>
                        <a:lnTo>
                          <a:pt x="4502" y="4371"/>
                        </a:lnTo>
                        <a:close/>
                      </a:path>
                    </a:pathLst>
                  </a:custGeom>
                  <a:solidFill>
                    <a:srgbClr val="C1D9DD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CO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uLnTx/>
                      <a:uFillTx/>
                      <a:latin typeface="+mj-lt"/>
                      <a:ea typeface="Verdana" panose="020B0604030504040204" pitchFamily="34" charset="0"/>
                    </a:endParaRPr>
                  </a:p>
                </p:txBody>
              </p:sp>
              <p:sp>
                <p:nvSpPr>
                  <p:cNvPr id="9" name="Freeform 113">
                    <a:extLst>
                      <a:ext uri="{FF2B5EF4-FFF2-40B4-BE49-F238E27FC236}">
                        <a16:creationId xmlns:a16="http://schemas.microsoft.com/office/drawing/2014/main" id="{D44D8DB6-D860-4761-B393-6F3E892F75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03292" y="4677867"/>
                    <a:ext cx="1867554" cy="1626483"/>
                  </a:xfrm>
                  <a:custGeom>
                    <a:avLst/>
                    <a:gdLst>
                      <a:gd name="T0" fmla="*/ 5019 w 5019"/>
                      <a:gd name="T1" fmla="*/ 2506 h 4371"/>
                      <a:gd name="T2" fmla="*/ 2514 w 5019"/>
                      <a:gd name="T3" fmla="*/ 0 h 4371"/>
                      <a:gd name="T4" fmla="*/ 2417 w 5019"/>
                      <a:gd name="T5" fmla="*/ 95 h 4371"/>
                      <a:gd name="T6" fmla="*/ 2260 w 5019"/>
                      <a:gd name="T7" fmla="*/ 226 h 4371"/>
                      <a:gd name="T8" fmla="*/ 2152 w 5019"/>
                      <a:gd name="T9" fmla="*/ 307 h 4371"/>
                      <a:gd name="T10" fmla="*/ 2039 w 5019"/>
                      <a:gd name="T11" fmla="*/ 384 h 4371"/>
                      <a:gd name="T12" fmla="*/ 1923 w 5019"/>
                      <a:gd name="T13" fmla="*/ 454 h 4371"/>
                      <a:gd name="T14" fmla="*/ 1803 w 5019"/>
                      <a:gd name="T15" fmla="*/ 520 h 4371"/>
                      <a:gd name="T16" fmla="*/ 1680 w 5019"/>
                      <a:gd name="T17" fmla="*/ 578 h 4371"/>
                      <a:gd name="T18" fmla="*/ 1553 w 5019"/>
                      <a:gd name="T19" fmla="*/ 633 h 4371"/>
                      <a:gd name="T20" fmla="*/ 1423 w 5019"/>
                      <a:gd name="T21" fmla="*/ 681 h 4371"/>
                      <a:gd name="T22" fmla="*/ 1290 w 5019"/>
                      <a:gd name="T23" fmla="*/ 721 h 4371"/>
                      <a:gd name="T24" fmla="*/ 1155 w 5019"/>
                      <a:gd name="T25" fmla="*/ 756 h 4371"/>
                      <a:gd name="T26" fmla="*/ 1016 w 5019"/>
                      <a:gd name="T27" fmla="*/ 784 h 4371"/>
                      <a:gd name="T28" fmla="*/ 876 w 5019"/>
                      <a:gd name="T29" fmla="*/ 806 h 4371"/>
                      <a:gd name="T30" fmla="*/ 734 w 5019"/>
                      <a:gd name="T31" fmla="*/ 821 h 4371"/>
                      <a:gd name="T32" fmla="*/ 590 w 5019"/>
                      <a:gd name="T33" fmla="*/ 827 h 4371"/>
                      <a:gd name="T34" fmla="*/ 516 w 5019"/>
                      <a:gd name="T35" fmla="*/ 829 h 4371"/>
                      <a:gd name="T36" fmla="*/ 516 w 5019"/>
                      <a:gd name="T37" fmla="*/ 2186 h 4371"/>
                      <a:gd name="T38" fmla="*/ 0 w 5019"/>
                      <a:gd name="T39" fmla="*/ 2744 h 4371"/>
                      <a:gd name="T40" fmla="*/ 516 w 5019"/>
                      <a:gd name="T41" fmla="*/ 3270 h 4371"/>
                      <a:gd name="T42" fmla="*/ 516 w 5019"/>
                      <a:gd name="T43" fmla="*/ 4371 h 4371"/>
                      <a:gd name="T44" fmla="*/ 680 w 5019"/>
                      <a:gd name="T45" fmla="*/ 4368 h 4371"/>
                      <a:gd name="T46" fmla="*/ 1007 w 5019"/>
                      <a:gd name="T47" fmla="*/ 4353 h 4371"/>
                      <a:gd name="T48" fmla="*/ 1327 w 5019"/>
                      <a:gd name="T49" fmla="*/ 4320 h 4371"/>
                      <a:gd name="T50" fmla="*/ 1643 w 5019"/>
                      <a:gd name="T51" fmla="*/ 4271 h 4371"/>
                      <a:gd name="T52" fmla="*/ 1955 w 5019"/>
                      <a:gd name="T53" fmla="*/ 4208 h 4371"/>
                      <a:gd name="T54" fmla="*/ 2260 w 5019"/>
                      <a:gd name="T55" fmla="*/ 4130 h 4371"/>
                      <a:gd name="T56" fmla="*/ 2559 w 5019"/>
                      <a:gd name="T57" fmla="*/ 4036 h 4371"/>
                      <a:gd name="T58" fmla="*/ 2851 w 5019"/>
                      <a:gd name="T59" fmla="*/ 3929 h 4371"/>
                      <a:gd name="T60" fmla="*/ 3137 w 5019"/>
                      <a:gd name="T61" fmla="*/ 3808 h 4371"/>
                      <a:gd name="T62" fmla="*/ 3415 w 5019"/>
                      <a:gd name="T63" fmla="*/ 3675 h 4371"/>
                      <a:gd name="T64" fmla="*/ 3686 w 5019"/>
                      <a:gd name="T65" fmla="*/ 3527 h 4371"/>
                      <a:gd name="T66" fmla="*/ 3949 w 5019"/>
                      <a:gd name="T67" fmla="*/ 3368 h 4371"/>
                      <a:gd name="T68" fmla="*/ 4203 w 5019"/>
                      <a:gd name="T69" fmla="*/ 3197 h 4371"/>
                      <a:gd name="T70" fmla="*/ 4448 w 5019"/>
                      <a:gd name="T71" fmla="*/ 3013 h 4371"/>
                      <a:gd name="T72" fmla="*/ 4684 w 5019"/>
                      <a:gd name="T73" fmla="*/ 2818 h 4371"/>
                      <a:gd name="T74" fmla="*/ 4910 w 5019"/>
                      <a:gd name="T75" fmla="*/ 2612 h 4371"/>
                      <a:gd name="T76" fmla="*/ 5019 w 5019"/>
                      <a:gd name="T77" fmla="*/ 2506 h 43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5019" h="4371">
                        <a:moveTo>
                          <a:pt x="5019" y="2506"/>
                        </a:moveTo>
                        <a:lnTo>
                          <a:pt x="2514" y="0"/>
                        </a:lnTo>
                        <a:lnTo>
                          <a:pt x="2417" y="95"/>
                        </a:lnTo>
                        <a:lnTo>
                          <a:pt x="2260" y="226"/>
                        </a:lnTo>
                        <a:lnTo>
                          <a:pt x="2152" y="307"/>
                        </a:lnTo>
                        <a:lnTo>
                          <a:pt x="2039" y="384"/>
                        </a:lnTo>
                        <a:lnTo>
                          <a:pt x="1923" y="454"/>
                        </a:lnTo>
                        <a:lnTo>
                          <a:pt x="1803" y="520"/>
                        </a:lnTo>
                        <a:lnTo>
                          <a:pt x="1680" y="578"/>
                        </a:lnTo>
                        <a:lnTo>
                          <a:pt x="1553" y="633"/>
                        </a:lnTo>
                        <a:lnTo>
                          <a:pt x="1423" y="681"/>
                        </a:lnTo>
                        <a:lnTo>
                          <a:pt x="1290" y="721"/>
                        </a:lnTo>
                        <a:lnTo>
                          <a:pt x="1155" y="756"/>
                        </a:lnTo>
                        <a:lnTo>
                          <a:pt x="1016" y="784"/>
                        </a:lnTo>
                        <a:lnTo>
                          <a:pt x="876" y="806"/>
                        </a:lnTo>
                        <a:lnTo>
                          <a:pt x="734" y="821"/>
                        </a:lnTo>
                        <a:lnTo>
                          <a:pt x="590" y="827"/>
                        </a:lnTo>
                        <a:lnTo>
                          <a:pt x="516" y="829"/>
                        </a:lnTo>
                        <a:lnTo>
                          <a:pt x="516" y="2186"/>
                        </a:lnTo>
                        <a:lnTo>
                          <a:pt x="0" y="2744"/>
                        </a:lnTo>
                        <a:lnTo>
                          <a:pt x="516" y="3270"/>
                        </a:lnTo>
                        <a:lnTo>
                          <a:pt x="516" y="4371"/>
                        </a:lnTo>
                        <a:lnTo>
                          <a:pt x="680" y="4368"/>
                        </a:lnTo>
                        <a:lnTo>
                          <a:pt x="1007" y="4353"/>
                        </a:lnTo>
                        <a:lnTo>
                          <a:pt x="1327" y="4320"/>
                        </a:lnTo>
                        <a:lnTo>
                          <a:pt x="1643" y="4271"/>
                        </a:lnTo>
                        <a:lnTo>
                          <a:pt x="1955" y="4208"/>
                        </a:lnTo>
                        <a:lnTo>
                          <a:pt x="2260" y="4130"/>
                        </a:lnTo>
                        <a:lnTo>
                          <a:pt x="2559" y="4036"/>
                        </a:lnTo>
                        <a:lnTo>
                          <a:pt x="2851" y="3929"/>
                        </a:lnTo>
                        <a:lnTo>
                          <a:pt x="3137" y="3808"/>
                        </a:lnTo>
                        <a:lnTo>
                          <a:pt x="3415" y="3675"/>
                        </a:lnTo>
                        <a:lnTo>
                          <a:pt x="3686" y="3527"/>
                        </a:lnTo>
                        <a:lnTo>
                          <a:pt x="3949" y="3368"/>
                        </a:lnTo>
                        <a:lnTo>
                          <a:pt x="4203" y="3197"/>
                        </a:lnTo>
                        <a:lnTo>
                          <a:pt x="4448" y="3013"/>
                        </a:lnTo>
                        <a:lnTo>
                          <a:pt x="4684" y="2818"/>
                        </a:lnTo>
                        <a:lnTo>
                          <a:pt x="4910" y="2612"/>
                        </a:lnTo>
                        <a:lnTo>
                          <a:pt x="5019" y="2506"/>
                        </a:lnTo>
                        <a:close/>
                      </a:path>
                    </a:pathLst>
                  </a:custGeom>
                  <a:solidFill>
                    <a:srgbClr val="9FCACC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CO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uLnTx/>
                      <a:uFillTx/>
                      <a:latin typeface="+mj-lt"/>
                      <a:ea typeface="Verdana" panose="020B0604030504040204" pitchFamily="34" charset="0"/>
                    </a:endParaRPr>
                  </a:p>
                </p:txBody>
              </p:sp>
              <p:sp>
                <p:nvSpPr>
                  <p:cNvPr id="10" name="Freeform 115">
                    <a:extLst>
                      <a:ext uri="{FF2B5EF4-FFF2-40B4-BE49-F238E27FC236}">
                        <a16:creationId xmlns:a16="http://schemas.microsoft.com/office/drawing/2014/main" id="{7D95C5CE-B6C1-46F4-87A7-E51363E484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39301" y="3935310"/>
                    <a:ext cx="1624995" cy="1675589"/>
                  </a:xfrm>
                  <a:custGeom>
                    <a:avLst/>
                    <a:gdLst>
                      <a:gd name="T0" fmla="*/ 1727 w 4370"/>
                      <a:gd name="T1" fmla="*/ 3725 h 4503"/>
                      <a:gd name="T2" fmla="*/ 2505 w 4370"/>
                      <a:gd name="T3" fmla="*/ 4503 h 4503"/>
                      <a:gd name="T4" fmla="*/ 2505 w 4370"/>
                      <a:gd name="T5" fmla="*/ 4503 h 4503"/>
                      <a:gd name="T6" fmla="*/ 2620 w 4370"/>
                      <a:gd name="T7" fmla="*/ 4385 h 4503"/>
                      <a:gd name="T8" fmla="*/ 2839 w 4370"/>
                      <a:gd name="T9" fmla="*/ 4144 h 4503"/>
                      <a:gd name="T10" fmla="*/ 3042 w 4370"/>
                      <a:gd name="T11" fmla="*/ 3894 h 4503"/>
                      <a:gd name="T12" fmla="*/ 3232 w 4370"/>
                      <a:gd name="T13" fmla="*/ 3636 h 4503"/>
                      <a:gd name="T14" fmla="*/ 3407 w 4370"/>
                      <a:gd name="T15" fmla="*/ 3371 h 4503"/>
                      <a:gd name="T16" fmla="*/ 3567 w 4370"/>
                      <a:gd name="T17" fmla="*/ 3099 h 4503"/>
                      <a:gd name="T18" fmla="*/ 3713 w 4370"/>
                      <a:gd name="T19" fmla="*/ 2822 h 4503"/>
                      <a:gd name="T20" fmla="*/ 3843 w 4370"/>
                      <a:gd name="T21" fmla="*/ 2539 h 4503"/>
                      <a:gd name="T22" fmla="*/ 3960 w 4370"/>
                      <a:gd name="T23" fmla="*/ 2251 h 4503"/>
                      <a:gd name="T24" fmla="*/ 4063 w 4370"/>
                      <a:gd name="T25" fmla="*/ 1960 h 4503"/>
                      <a:gd name="T26" fmla="*/ 4149 w 4370"/>
                      <a:gd name="T27" fmla="*/ 1665 h 4503"/>
                      <a:gd name="T28" fmla="*/ 4223 w 4370"/>
                      <a:gd name="T29" fmla="*/ 1366 h 4503"/>
                      <a:gd name="T30" fmla="*/ 4282 w 4370"/>
                      <a:gd name="T31" fmla="*/ 1065 h 4503"/>
                      <a:gd name="T32" fmla="*/ 4324 w 4370"/>
                      <a:gd name="T33" fmla="*/ 762 h 4503"/>
                      <a:gd name="T34" fmla="*/ 4354 w 4370"/>
                      <a:gd name="T35" fmla="*/ 458 h 4503"/>
                      <a:gd name="T36" fmla="*/ 4368 w 4370"/>
                      <a:gd name="T37" fmla="*/ 153 h 4503"/>
                      <a:gd name="T38" fmla="*/ 4370 w 4370"/>
                      <a:gd name="T39" fmla="*/ 0 h 4503"/>
                      <a:gd name="T40" fmla="*/ 827 w 4370"/>
                      <a:gd name="T41" fmla="*/ 0 h 4503"/>
                      <a:gd name="T42" fmla="*/ 826 w 4370"/>
                      <a:gd name="T43" fmla="*/ 136 h 4503"/>
                      <a:gd name="T44" fmla="*/ 808 w 4370"/>
                      <a:gd name="T45" fmla="*/ 338 h 4503"/>
                      <a:gd name="T46" fmla="*/ 788 w 4370"/>
                      <a:gd name="T47" fmla="*/ 473 h 4503"/>
                      <a:gd name="T48" fmla="*/ 763 w 4370"/>
                      <a:gd name="T49" fmla="*/ 607 h 4503"/>
                      <a:gd name="T50" fmla="*/ 730 w 4370"/>
                      <a:gd name="T51" fmla="*/ 739 h 4503"/>
                      <a:gd name="T52" fmla="*/ 691 w 4370"/>
                      <a:gd name="T53" fmla="*/ 870 h 4503"/>
                      <a:gd name="T54" fmla="*/ 646 w 4370"/>
                      <a:gd name="T55" fmla="*/ 999 h 4503"/>
                      <a:gd name="T56" fmla="*/ 594 w 4370"/>
                      <a:gd name="T57" fmla="*/ 1126 h 4503"/>
                      <a:gd name="T58" fmla="*/ 536 w 4370"/>
                      <a:gd name="T59" fmla="*/ 1252 h 4503"/>
                      <a:gd name="T60" fmla="*/ 472 w 4370"/>
                      <a:gd name="T61" fmla="*/ 1375 h 4503"/>
                      <a:gd name="T62" fmla="*/ 401 w 4370"/>
                      <a:gd name="T63" fmla="*/ 1496 h 4503"/>
                      <a:gd name="T64" fmla="*/ 323 w 4370"/>
                      <a:gd name="T65" fmla="*/ 1614 h 4503"/>
                      <a:gd name="T66" fmla="*/ 239 w 4370"/>
                      <a:gd name="T67" fmla="*/ 1728 h 4503"/>
                      <a:gd name="T68" fmla="*/ 148 w 4370"/>
                      <a:gd name="T69" fmla="*/ 1838 h 4503"/>
                      <a:gd name="T70" fmla="*/ 51 w 4370"/>
                      <a:gd name="T71" fmla="*/ 1945 h 4503"/>
                      <a:gd name="T72" fmla="*/ 0 w 4370"/>
                      <a:gd name="T73" fmla="*/ 1997 h 4503"/>
                      <a:gd name="T74" fmla="*/ 0 w 4370"/>
                      <a:gd name="T75" fmla="*/ 1997 h 4503"/>
                      <a:gd name="T76" fmla="*/ 960 w 4370"/>
                      <a:gd name="T77" fmla="*/ 2958 h 4503"/>
                      <a:gd name="T78" fmla="*/ 967 w 4370"/>
                      <a:gd name="T79" fmla="*/ 3695 h 4503"/>
                      <a:gd name="T80" fmla="*/ 1727 w 4370"/>
                      <a:gd name="T81" fmla="*/ 3725 h 45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4370" h="4503">
                        <a:moveTo>
                          <a:pt x="1727" y="3725"/>
                        </a:moveTo>
                        <a:lnTo>
                          <a:pt x="2505" y="4503"/>
                        </a:lnTo>
                        <a:lnTo>
                          <a:pt x="2505" y="4503"/>
                        </a:lnTo>
                        <a:lnTo>
                          <a:pt x="2620" y="4385"/>
                        </a:lnTo>
                        <a:lnTo>
                          <a:pt x="2839" y="4144"/>
                        </a:lnTo>
                        <a:lnTo>
                          <a:pt x="3042" y="3894"/>
                        </a:lnTo>
                        <a:lnTo>
                          <a:pt x="3232" y="3636"/>
                        </a:lnTo>
                        <a:lnTo>
                          <a:pt x="3407" y="3371"/>
                        </a:lnTo>
                        <a:lnTo>
                          <a:pt x="3567" y="3099"/>
                        </a:lnTo>
                        <a:lnTo>
                          <a:pt x="3713" y="2822"/>
                        </a:lnTo>
                        <a:lnTo>
                          <a:pt x="3843" y="2539"/>
                        </a:lnTo>
                        <a:lnTo>
                          <a:pt x="3960" y="2251"/>
                        </a:lnTo>
                        <a:lnTo>
                          <a:pt x="4063" y="1960"/>
                        </a:lnTo>
                        <a:lnTo>
                          <a:pt x="4149" y="1665"/>
                        </a:lnTo>
                        <a:lnTo>
                          <a:pt x="4223" y="1366"/>
                        </a:lnTo>
                        <a:lnTo>
                          <a:pt x="4282" y="1065"/>
                        </a:lnTo>
                        <a:lnTo>
                          <a:pt x="4324" y="762"/>
                        </a:lnTo>
                        <a:lnTo>
                          <a:pt x="4354" y="458"/>
                        </a:lnTo>
                        <a:lnTo>
                          <a:pt x="4368" y="153"/>
                        </a:lnTo>
                        <a:lnTo>
                          <a:pt x="4370" y="0"/>
                        </a:lnTo>
                        <a:lnTo>
                          <a:pt x="827" y="0"/>
                        </a:lnTo>
                        <a:lnTo>
                          <a:pt x="826" y="136"/>
                        </a:lnTo>
                        <a:lnTo>
                          <a:pt x="808" y="338"/>
                        </a:lnTo>
                        <a:lnTo>
                          <a:pt x="788" y="473"/>
                        </a:lnTo>
                        <a:lnTo>
                          <a:pt x="763" y="607"/>
                        </a:lnTo>
                        <a:lnTo>
                          <a:pt x="730" y="739"/>
                        </a:lnTo>
                        <a:lnTo>
                          <a:pt x="691" y="870"/>
                        </a:lnTo>
                        <a:lnTo>
                          <a:pt x="646" y="999"/>
                        </a:lnTo>
                        <a:lnTo>
                          <a:pt x="594" y="1126"/>
                        </a:lnTo>
                        <a:lnTo>
                          <a:pt x="536" y="1252"/>
                        </a:lnTo>
                        <a:lnTo>
                          <a:pt x="472" y="1375"/>
                        </a:lnTo>
                        <a:lnTo>
                          <a:pt x="401" y="1496"/>
                        </a:lnTo>
                        <a:lnTo>
                          <a:pt x="323" y="1614"/>
                        </a:lnTo>
                        <a:lnTo>
                          <a:pt x="239" y="1728"/>
                        </a:lnTo>
                        <a:lnTo>
                          <a:pt x="148" y="1838"/>
                        </a:lnTo>
                        <a:lnTo>
                          <a:pt x="51" y="1945"/>
                        </a:lnTo>
                        <a:lnTo>
                          <a:pt x="0" y="1997"/>
                        </a:lnTo>
                        <a:lnTo>
                          <a:pt x="0" y="1997"/>
                        </a:lnTo>
                        <a:lnTo>
                          <a:pt x="960" y="2958"/>
                        </a:lnTo>
                        <a:lnTo>
                          <a:pt x="967" y="3695"/>
                        </a:lnTo>
                        <a:lnTo>
                          <a:pt x="1727" y="3725"/>
                        </a:lnTo>
                        <a:close/>
                      </a:path>
                    </a:pathLst>
                  </a:custGeom>
                  <a:solidFill>
                    <a:srgbClr val="DCEEEE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CO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uLnTx/>
                      <a:uFillTx/>
                      <a:latin typeface="+mj-lt"/>
                      <a:ea typeface="Verdana" panose="020B0604030504040204" pitchFamily="34" charset="0"/>
                    </a:endParaRPr>
                  </a:p>
                </p:txBody>
              </p:sp>
              <p:sp>
                <p:nvSpPr>
                  <p:cNvPr id="11" name="Freeform 117">
                    <a:extLst>
                      <a:ext uri="{FF2B5EF4-FFF2-40B4-BE49-F238E27FC236}">
                        <a16:creationId xmlns:a16="http://schemas.microsoft.com/office/drawing/2014/main" id="{EA69FAC6-E6F4-4234-A985-B4DA2D29F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39301" y="2259721"/>
                    <a:ext cx="1624995" cy="1867554"/>
                  </a:xfrm>
                  <a:custGeom>
                    <a:avLst/>
                    <a:gdLst>
                      <a:gd name="T0" fmla="*/ 3271 w 4370"/>
                      <a:gd name="T1" fmla="*/ 4503 h 5019"/>
                      <a:gd name="T2" fmla="*/ 4370 w 4370"/>
                      <a:gd name="T3" fmla="*/ 4503 h 5019"/>
                      <a:gd name="T4" fmla="*/ 4370 w 4370"/>
                      <a:gd name="T5" fmla="*/ 4503 h 5019"/>
                      <a:gd name="T6" fmla="*/ 4368 w 4370"/>
                      <a:gd name="T7" fmla="*/ 4338 h 5019"/>
                      <a:gd name="T8" fmla="*/ 4352 w 4370"/>
                      <a:gd name="T9" fmla="*/ 4013 h 5019"/>
                      <a:gd name="T10" fmla="*/ 4319 w 4370"/>
                      <a:gd name="T11" fmla="*/ 3692 h 5019"/>
                      <a:gd name="T12" fmla="*/ 4271 w 4370"/>
                      <a:gd name="T13" fmla="*/ 3375 h 5019"/>
                      <a:gd name="T14" fmla="*/ 4208 w 4370"/>
                      <a:gd name="T15" fmla="*/ 3064 h 5019"/>
                      <a:gd name="T16" fmla="*/ 4129 w 4370"/>
                      <a:gd name="T17" fmla="*/ 2760 h 5019"/>
                      <a:gd name="T18" fmla="*/ 4035 w 4370"/>
                      <a:gd name="T19" fmla="*/ 2460 h 5019"/>
                      <a:gd name="T20" fmla="*/ 3929 w 4370"/>
                      <a:gd name="T21" fmla="*/ 2167 h 5019"/>
                      <a:gd name="T22" fmla="*/ 3807 w 4370"/>
                      <a:gd name="T23" fmla="*/ 1882 h 5019"/>
                      <a:gd name="T24" fmla="*/ 3674 w 4370"/>
                      <a:gd name="T25" fmla="*/ 1604 h 5019"/>
                      <a:gd name="T26" fmla="*/ 3527 w 4370"/>
                      <a:gd name="T27" fmla="*/ 1334 h 5019"/>
                      <a:gd name="T28" fmla="*/ 3366 w 4370"/>
                      <a:gd name="T29" fmla="*/ 1071 h 5019"/>
                      <a:gd name="T30" fmla="*/ 3195 w 4370"/>
                      <a:gd name="T31" fmla="*/ 817 h 5019"/>
                      <a:gd name="T32" fmla="*/ 3013 w 4370"/>
                      <a:gd name="T33" fmla="*/ 572 h 5019"/>
                      <a:gd name="T34" fmla="*/ 2817 w 4370"/>
                      <a:gd name="T35" fmla="*/ 336 h 5019"/>
                      <a:gd name="T36" fmla="*/ 2612 w 4370"/>
                      <a:gd name="T37" fmla="*/ 109 h 5019"/>
                      <a:gd name="T38" fmla="*/ 2505 w 4370"/>
                      <a:gd name="T39" fmla="*/ 0 h 5019"/>
                      <a:gd name="T40" fmla="*/ 0 w 4370"/>
                      <a:gd name="T41" fmla="*/ 2506 h 5019"/>
                      <a:gd name="T42" fmla="*/ 95 w 4370"/>
                      <a:gd name="T43" fmla="*/ 2603 h 5019"/>
                      <a:gd name="T44" fmla="*/ 226 w 4370"/>
                      <a:gd name="T45" fmla="*/ 2758 h 5019"/>
                      <a:gd name="T46" fmla="*/ 306 w 4370"/>
                      <a:gd name="T47" fmla="*/ 2867 h 5019"/>
                      <a:gd name="T48" fmla="*/ 383 w 4370"/>
                      <a:gd name="T49" fmla="*/ 2980 h 5019"/>
                      <a:gd name="T50" fmla="*/ 454 w 4370"/>
                      <a:gd name="T51" fmla="*/ 3097 h 5019"/>
                      <a:gd name="T52" fmla="*/ 519 w 4370"/>
                      <a:gd name="T53" fmla="*/ 3217 h 5019"/>
                      <a:gd name="T54" fmla="*/ 579 w 4370"/>
                      <a:gd name="T55" fmla="*/ 3340 h 5019"/>
                      <a:gd name="T56" fmla="*/ 632 w 4370"/>
                      <a:gd name="T57" fmla="*/ 3467 h 5019"/>
                      <a:gd name="T58" fmla="*/ 680 w 4370"/>
                      <a:gd name="T59" fmla="*/ 3597 h 5019"/>
                      <a:gd name="T60" fmla="*/ 721 w 4370"/>
                      <a:gd name="T61" fmla="*/ 3729 h 5019"/>
                      <a:gd name="T62" fmla="*/ 756 w 4370"/>
                      <a:gd name="T63" fmla="*/ 3865 h 5019"/>
                      <a:gd name="T64" fmla="*/ 783 w 4370"/>
                      <a:gd name="T65" fmla="*/ 4003 h 5019"/>
                      <a:gd name="T66" fmla="*/ 805 w 4370"/>
                      <a:gd name="T67" fmla="*/ 4143 h 5019"/>
                      <a:gd name="T68" fmla="*/ 820 w 4370"/>
                      <a:gd name="T69" fmla="*/ 4285 h 5019"/>
                      <a:gd name="T70" fmla="*/ 827 w 4370"/>
                      <a:gd name="T71" fmla="*/ 4430 h 5019"/>
                      <a:gd name="T72" fmla="*/ 827 w 4370"/>
                      <a:gd name="T73" fmla="*/ 4503 h 5019"/>
                      <a:gd name="T74" fmla="*/ 827 w 4370"/>
                      <a:gd name="T75" fmla="*/ 4503 h 5019"/>
                      <a:gd name="T76" fmla="*/ 2184 w 4370"/>
                      <a:gd name="T77" fmla="*/ 4503 h 5019"/>
                      <a:gd name="T78" fmla="*/ 2712 w 4370"/>
                      <a:gd name="T79" fmla="*/ 5019 h 5019"/>
                      <a:gd name="T80" fmla="*/ 3271 w 4370"/>
                      <a:gd name="T81" fmla="*/ 4503 h 50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4370" h="5019">
                        <a:moveTo>
                          <a:pt x="3271" y="4503"/>
                        </a:moveTo>
                        <a:lnTo>
                          <a:pt x="4370" y="4503"/>
                        </a:lnTo>
                        <a:lnTo>
                          <a:pt x="4370" y="4503"/>
                        </a:lnTo>
                        <a:lnTo>
                          <a:pt x="4368" y="4338"/>
                        </a:lnTo>
                        <a:lnTo>
                          <a:pt x="4352" y="4013"/>
                        </a:lnTo>
                        <a:lnTo>
                          <a:pt x="4319" y="3692"/>
                        </a:lnTo>
                        <a:lnTo>
                          <a:pt x="4271" y="3375"/>
                        </a:lnTo>
                        <a:lnTo>
                          <a:pt x="4208" y="3064"/>
                        </a:lnTo>
                        <a:lnTo>
                          <a:pt x="4129" y="2760"/>
                        </a:lnTo>
                        <a:lnTo>
                          <a:pt x="4035" y="2460"/>
                        </a:lnTo>
                        <a:lnTo>
                          <a:pt x="3929" y="2167"/>
                        </a:lnTo>
                        <a:lnTo>
                          <a:pt x="3807" y="1882"/>
                        </a:lnTo>
                        <a:lnTo>
                          <a:pt x="3674" y="1604"/>
                        </a:lnTo>
                        <a:lnTo>
                          <a:pt x="3527" y="1334"/>
                        </a:lnTo>
                        <a:lnTo>
                          <a:pt x="3366" y="1071"/>
                        </a:lnTo>
                        <a:lnTo>
                          <a:pt x="3195" y="817"/>
                        </a:lnTo>
                        <a:lnTo>
                          <a:pt x="3013" y="572"/>
                        </a:lnTo>
                        <a:lnTo>
                          <a:pt x="2817" y="336"/>
                        </a:lnTo>
                        <a:lnTo>
                          <a:pt x="2612" y="109"/>
                        </a:lnTo>
                        <a:lnTo>
                          <a:pt x="2505" y="0"/>
                        </a:lnTo>
                        <a:lnTo>
                          <a:pt x="0" y="2506"/>
                        </a:lnTo>
                        <a:lnTo>
                          <a:pt x="95" y="2603"/>
                        </a:lnTo>
                        <a:lnTo>
                          <a:pt x="226" y="2758"/>
                        </a:lnTo>
                        <a:lnTo>
                          <a:pt x="306" y="2867"/>
                        </a:lnTo>
                        <a:lnTo>
                          <a:pt x="383" y="2980"/>
                        </a:lnTo>
                        <a:lnTo>
                          <a:pt x="454" y="3097"/>
                        </a:lnTo>
                        <a:lnTo>
                          <a:pt x="519" y="3217"/>
                        </a:lnTo>
                        <a:lnTo>
                          <a:pt x="579" y="3340"/>
                        </a:lnTo>
                        <a:lnTo>
                          <a:pt x="632" y="3467"/>
                        </a:lnTo>
                        <a:lnTo>
                          <a:pt x="680" y="3597"/>
                        </a:lnTo>
                        <a:lnTo>
                          <a:pt x="721" y="3729"/>
                        </a:lnTo>
                        <a:lnTo>
                          <a:pt x="756" y="3865"/>
                        </a:lnTo>
                        <a:lnTo>
                          <a:pt x="783" y="4003"/>
                        </a:lnTo>
                        <a:lnTo>
                          <a:pt x="805" y="4143"/>
                        </a:lnTo>
                        <a:lnTo>
                          <a:pt x="820" y="4285"/>
                        </a:lnTo>
                        <a:lnTo>
                          <a:pt x="827" y="4430"/>
                        </a:lnTo>
                        <a:lnTo>
                          <a:pt x="827" y="4503"/>
                        </a:lnTo>
                        <a:lnTo>
                          <a:pt x="827" y="4503"/>
                        </a:lnTo>
                        <a:lnTo>
                          <a:pt x="2184" y="4503"/>
                        </a:lnTo>
                        <a:lnTo>
                          <a:pt x="2712" y="5019"/>
                        </a:lnTo>
                        <a:lnTo>
                          <a:pt x="3271" y="4503"/>
                        </a:lnTo>
                        <a:close/>
                      </a:path>
                    </a:pathLst>
                  </a:custGeom>
                  <a:solidFill>
                    <a:srgbClr val="A7D2D2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CO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uLnTx/>
                      <a:uFillTx/>
                      <a:latin typeface="+mj-lt"/>
                      <a:ea typeface="Verdana" panose="020B0604030504040204" pitchFamily="34" charset="0"/>
                    </a:endParaRPr>
                  </a:p>
                </p:txBody>
              </p:sp>
              <p:sp>
                <p:nvSpPr>
                  <p:cNvPr id="12" name="Freeform: Shape 73">
                    <a:extLst>
                      <a:ext uri="{FF2B5EF4-FFF2-40B4-BE49-F238E27FC236}">
                        <a16:creationId xmlns:a16="http://schemas.microsoft.com/office/drawing/2014/main" id="{416632FF-4C1F-47A0-944A-81697C2A34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95256" y="1566271"/>
                    <a:ext cx="1675590" cy="1626483"/>
                  </a:xfrm>
                  <a:custGeom>
                    <a:avLst/>
                    <a:gdLst>
                      <a:gd name="connsiteX0" fmla="*/ 0 w 1675590"/>
                      <a:gd name="connsiteY0" fmla="*/ 0 h 1626483"/>
                      <a:gd name="connsiteX1" fmla="*/ 56932 w 1675590"/>
                      <a:gd name="connsiteY1" fmla="*/ 372 h 1626483"/>
                      <a:gd name="connsiteX2" fmla="*/ 170797 w 1675590"/>
                      <a:gd name="connsiteY2" fmla="*/ 6326 h 1626483"/>
                      <a:gd name="connsiteX3" fmla="*/ 283917 w 1675590"/>
                      <a:gd name="connsiteY3" fmla="*/ 16745 h 1626483"/>
                      <a:gd name="connsiteX4" fmla="*/ 396292 w 1675590"/>
                      <a:gd name="connsiteY4" fmla="*/ 33490 h 1626483"/>
                      <a:gd name="connsiteX5" fmla="*/ 508668 w 1675590"/>
                      <a:gd name="connsiteY5" fmla="*/ 55072 h 1626483"/>
                      <a:gd name="connsiteX6" fmla="*/ 619555 w 1675590"/>
                      <a:gd name="connsiteY6" fmla="*/ 81864 h 1626483"/>
                      <a:gd name="connsiteX7" fmla="*/ 729699 w 1675590"/>
                      <a:gd name="connsiteY7" fmla="*/ 114237 h 1626483"/>
                      <a:gd name="connsiteX8" fmla="*/ 837981 w 1675590"/>
                      <a:gd name="connsiteY8" fmla="*/ 152564 h 1626483"/>
                      <a:gd name="connsiteX9" fmla="*/ 945148 w 1675590"/>
                      <a:gd name="connsiteY9" fmla="*/ 195729 h 1626483"/>
                      <a:gd name="connsiteX10" fmla="*/ 1050453 w 1675590"/>
                      <a:gd name="connsiteY10" fmla="*/ 244475 h 1626483"/>
                      <a:gd name="connsiteX11" fmla="*/ 1153527 w 1675590"/>
                      <a:gd name="connsiteY11" fmla="*/ 299175 h 1626483"/>
                      <a:gd name="connsiteX12" fmla="*/ 1254367 w 1675590"/>
                      <a:gd name="connsiteY12" fmla="*/ 358340 h 1626483"/>
                      <a:gd name="connsiteX13" fmla="*/ 1352603 w 1675590"/>
                      <a:gd name="connsiteY13" fmla="*/ 423459 h 1626483"/>
                      <a:gd name="connsiteX14" fmla="*/ 1448606 w 1675590"/>
                      <a:gd name="connsiteY14" fmla="*/ 493787 h 1626483"/>
                      <a:gd name="connsiteX15" fmla="*/ 1542004 w 1675590"/>
                      <a:gd name="connsiteY15" fmla="*/ 570069 h 1626483"/>
                      <a:gd name="connsiteX16" fmla="*/ 1632054 w 1675590"/>
                      <a:gd name="connsiteY16" fmla="*/ 651189 h 1626483"/>
                      <a:gd name="connsiteX17" fmla="*/ 1675590 w 1675590"/>
                      <a:gd name="connsiteY17" fmla="*/ 693981 h 1626483"/>
                      <a:gd name="connsiteX18" fmla="*/ 1386092 w 1675590"/>
                      <a:gd name="connsiteY18" fmla="*/ 983481 h 1626483"/>
                      <a:gd name="connsiteX19" fmla="*/ 1374929 w 1675590"/>
                      <a:gd name="connsiteY19" fmla="*/ 1266655 h 1626483"/>
                      <a:gd name="connsiteX20" fmla="*/ 1100688 w 1675590"/>
                      <a:gd name="connsiteY20" fmla="*/ 1268888 h 1626483"/>
                      <a:gd name="connsiteX21" fmla="*/ 743467 w 1675590"/>
                      <a:gd name="connsiteY21" fmla="*/ 1626483 h 1626483"/>
                      <a:gd name="connsiteX22" fmla="*/ 724489 w 1675590"/>
                      <a:gd name="connsiteY22" fmla="*/ 1607134 h 1626483"/>
                      <a:gd name="connsiteX23" fmla="*/ 684302 w 1675590"/>
                      <a:gd name="connsiteY23" fmla="*/ 1571039 h 1626483"/>
                      <a:gd name="connsiteX24" fmla="*/ 642998 w 1675590"/>
                      <a:gd name="connsiteY24" fmla="*/ 1537549 h 1626483"/>
                      <a:gd name="connsiteX25" fmla="*/ 600206 w 1675590"/>
                      <a:gd name="connsiteY25" fmla="*/ 1506292 h 1626483"/>
                      <a:gd name="connsiteX26" fmla="*/ 556670 w 1675590"/>
                      <a:gd name="connsiteY26" fmla="*/ 1477268 h 1626483"/>
                      <a:gd name="connsiteX27" fmla="*/ 511645 w 1675590"/>
                      <a:gd name="connsiteY27" fmla="*/ 1450848 h 1626483"/>
                      <a:gd name="connsiteX28" fmla="*/ 466248 w 1675590"/>
                      <a:gd name="connsiteY28" fmla="*/ 1426661 h 1626483"/>
                      <a:gd name="connsiteX29" fmla="*/ 419363 w 1675590"/>
                      <a:gd name="connsiteY29" fmla="*/ 1405079 h 1626483"/>
                      <a:gd name="connsiteX30" fmla="*/ 371733 w 1675590"/>
                      <a:gd name="connsiteY30" fmla="*/ 1385729 h 1626483"/>
                      <a:gd name="connsiteX31" fmla="*/ 324104 w 1675590"/>
                      <a:gd name="connsiteY31" fmla="*/ 1368613 h 1626483"/>
                      <a:gd name="connsiteX32" fmla="*/ 274986 w 1675590"/>
                      <a:gd name="connsiteY32" fmla="*/ 1354472 h 1626483"/>
                      <a:gd name="connsiteX33" fmla="*/ 225496 w 1675590"/>
                      <a:gd name="connsiteY33" fmla="*/ 1342193 h 1626483"/>
                      <a:gd name="connsiteX34" fmla="*/ 176006 w 1675590"/>
                      <a:gd name="connsiteY34" fmla="*/ 1333262 h 1626483"/>
                      <a:gd name="connsiteX35" fmla="*/ 125772 w 1675590"/>
                      <a:gd name="connsiteY35" fmla="*/ 1325820 h 1626483"/>
                      <a:gd name="connsiteX36" fmla="*/ 50607 w 1675590"/>
                      <a:gd name="connsiteY36" fmla="*/ 1319122 h 1626483"/>
                      <a:gd name="connsiteX37" fmla="*/ 0 w 1675590"/>
                      <a:gd name="connsiteY37" fmla="*/ 1318006 h 1626483"/>
                      <a:gd name="connsiteX38" fmla="*/ 0 w 1675590"/>
                      <a:gd name="connsiteY38" fmla="*/ 812793 h 1626483"/>
                      <a:gd name="connsiteX39" fmla="*/ 191963 w 1675590"/>
                      <a:gd name="connsiteY39" fmla="*/ 617327 h 1626483"/>
                      <a:gd name="connsiteX40" fmla="*/ 0 w 1675590"/>
                      <a:gd name="connsiteY40" fmla="*/ 409597 h 1626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675590" h="1626483">
                        <a:moveTo>
                          <a:pt x="0" y="0"/>
                        </a:moveTo>
                        <a:lnTo>
                          <a:pt x="56932" y="372"/>
                        </a:lnTo>
                        <a:lnTo>
                          <a:pt x="170797" y="6326"/>
                        </a:lnTo>
                        <a:lnTo>
                          <a:pt x="283917" y="16745"/>
                        </a:lnTo>
                        <a:lnTo>
                          <a:pt x="396292" y="33490"/>
                        </a:lnTo>
                        <a:lnTo>
                          <a:pt x="508668" y="55072"/>
                        </a:lnTo>
                        <a:lnTo>
                          <a:pt x="619555" y="81864"/>
                        </a:lnTo>
                        <a:lnTo>
                          <a:pt x="729699" y="114237"/>
                        </a:lnTo>
                        <a:lnTo>
                          <a:pt x="837981" y="152564"/>
                        </a:lnTo>
                        <a:lnTo>
                          <a:pt x="945148" y="195729"/>
                        </a:lnTo>
                        <a:lnTo>
                          <a:pt x="1050453" y="244475"/>
                        </a:lnTo>
                        <a:lnTo>
                          <a:pt x="1153527" y="299175"/>
                        </a:lnTo>
                        <a:lnTo>
                          <a:pt x="1254367" y="358340"/>
                        </a:lnTo>
                        <a:lnTo>
                          <a:pt x="1352603" y="423459"/>
                        </a:lnTo>
                        <a:lnTo>
                          <a:pt x="1448606" y="493787"/>
                        </a:lnTo>
                        <a:lnTo>
                          <a:pt x="1542004" y="570069"/>
                        </a:lnTo>
                        <a:lnTo>
                          <a:pt x="1632054" y="651189"/>
                        </a:lnTo>
                        <a:lnTo>
                          <a:pt x="1675590" y="693981"/>
                        </a:lnTo>
                        <a:lnTo>
                          <a:pt x="1386092" y="983481"/>
                        </a:lnTo>
                        <a:lnTo>
                          <a:pt x="1374929" y="1266655"/>
                        </a:lnTo>
                        <a:lnTo>
                          <a:pt x="1100688" y="1268888"/>
                        </a:lnTo>
                        <a:lnTo>
                          <a:pt x="743467" y="1626483"/>
                        </a:lnTo>
                        <a:lnTo>
                          <a:pt x="724489" y="1607134"/>
                        </a:lnTo>
                        <a:lnTo>
                          <a:pt x="684302" y="1571039"/>
                        </a:lnTo>
                        <a:lnTo>
                          <a:pt x="642998" y="1537549"/>
                        </a:lnTo>
                        <a:lnTo>
                          <a:pt x="600206" y="1506292"/>
                        </a:lnTo>
                        <a:lnTo>
                          <a:pt x="556670" y="1477268"/>
                        </a:lnTo>
                        <a:lnTo>
                          <a:pt x="511645" y="1450848"/>
                        </a:lnTo>
                        <a:lnTo>
                          <a:pt x="466248" y="1426661"/>
                        </a:lnTo>
                        <a:lnTo>
                          <a:pt x="419363" y="1405079"/>
                        </a:lnTo>
                        <a:lnTo>
                          <a:pt x="371733" y="1385729"/>
                        </a:lnTo>
                        <a:lnTo>
                          <a:pt x="324104" y="1368613"/>
                        </a:lnTo>
                        <a:lnTo>
                          <a:pt x="274986" y="1354472"/>
                        </a:lnTo>
                        <a:lnTo>
                          <a:pt x="225496" y="1342193"/>
                        </a:lnTo>
                        <a:lnTo>
                          <a:pt x="176006" y="1333262"/>
                        </a:lnTo>
                        <a:lnTo>
                          <a:pt x="125772" y="1325820"/>
                        </a:lnTo>
                        <a:lnTo>
                          <a:pt x="50607" y="1319122"/>
                        </a:lnTo>
                        <a:lnTo>
                          <a:pt x="0" y="1318006"/>
                        </a:lnTo>
                        <a:lnTo>
                          <a:pt x="0" y="812793"/>
                        </a:lnTo>
                        <a:lnTo>
                          <a:pt x="191963" y="617327"/>
                        </a:lnTo>
                        <a:lnTo>
                          <a:pt x="0" y="409597"/>
                        </a:lnTo>
                        <a:close/>
                      </a:path>
                    </a:pathLst>
                  </a:custGeom>
                  <a:solidFill>
                    <a:srgbClr val="769BA1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CO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uLnTx/>
                      <a:uFillTx/>
                      <a:latin typeface="+mj-lt"/>
                      <a:ea typeface="Verdana" panose="020B0604030504040204" pitchFamily="34" charset="0"/>
                    </a:endParaRPr>
                  </a:p>
                </p:txBody>
              </p:sp>
            </p:grpSp>
            <p:sp>
              <p:nvSpPr>
                <p:cNvPr id="43" name="TextBox 53">
                  <a:extLst>
                    <a:ext uri="{FF2B5EF4-FFF2-40B4-BE49-F238E27FC236}">
                      <a16:creationId xmlns:a16="http://schemas.microsoft.com/office/drawing/2014/main" id="{67C046BC-37FB-466D-A0A4-F72C3DAA7225}"/>
                    </a:ext>
                  </a:extLst>
                </p:cNvPr>
                <p:cNvSpPr txBox="1"/>
                <p:nvPr/>
              </p:nvSpPr>
              <p:spPr>
                <a:xfrm>
                  <a:off x="6407651" y="2343929"/>
                  <a:ext cx="761933" cy="765731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uLnTx/>
                      <a:uFillTx/>
                      <a:latin typeface="+mj-lt"/>
                      <a:ea typeface="Verdana" panose="020B0604030504040204" pitchFamily="34" charset="0"/>
                    </a:rPr>
                    <a:t>01</a:t>
                  </a:r>
                </a:p>
              </p:txBody>
            </p:sp>
            <p:sp>
              <p:nvSpPr>
                <p:cNvPr id="44" name="TextBox 54">
                  <a:extLst>
                    <a:ext uri="{FF2B5EF4-FFF2-40B4-BE49-F238E27FC236}">
                      <a16:creationId xmlns:a16="http://schemas.microsoft.com/office/drawing/2014/main" id="{2E15E1F1-2CF2-4683-B553-CD111EF9A9C6}"/>
                    </a:ext>
                  </a:extLst>
                </p:cNvPr>
                <p:cNvSpPr txBox="1"/>
                <p:nvPr/>
              </p:nvSpPr>
              <p:spPr>
                <a:xfrm>
                  <a:off x="7295039" y="3187203"/>
                  <a:ext cx="761933" cy="765731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uLnTx/>
                      <a:uFillTx/>
                      <a:latin typeface="+mj-lt"/>
                      <a:ea typeface="Verdana" panose="020B0604030504040204" pitchFamily="34" charset="0"/>
                    </a:rPr>
                    <a:t>02</a:t>
                  </a:r>
                </a:p>
              </p:txBody>
            </p:sp>
            <p:sp>
              <p:nvSpPr>
                <p:cNvPr id="45" name="TextBox 55">
                  <a:extLst>
                    <a:ext uri="{FF2B5EF4-FFF2-40B4-BE49-F238E27FC236}">
                      <a16:creationId xmlns:a16="http://schemas.microsoft.com/office/drawing/2014/main" id="{EDAC7D43-EB84-42C7-8330-266BE0E7D98C}"/>
                    </a:ext>
                  </a:extLst>
                </p:cNvPr>
                <p:cNvSpPr txBox="1"/>
                <p:nvPr/>
              </p:nvSpPr>
              <p:spPr>
                <a:xfrm>
                  <a:off x="6309162" y="5447066"/>
                  <a:ext cx="761933" cy="765731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3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uLnTx/>
                      <a:uFillTx/>
                      <a:latin typeface="+mj-lt"/>
                      <a:ea typeface="Verdana" panose="020B0604030504040204" pitchFamily="34" charset="0"/>
                    </a:rPr>
                    <a:t>04</a:t>
                  </a:r>
                </a:p>
              </p:txBody>
            </p:sp>
            <p:sp>
              <p:nvSpPr>
                <p:cNvPr id="46" name="TextBox 56">
                  <a:extLst>
                    <a:ext uri="{FF2B5EF4-FFF2-40B4-BE49-F238E27FC236}">
                      <a16:creationId xmlns:a16="http://schemas.microsoft.com/office/drawing/2014/main" id="{2548C6C6-3E43-4370-A561-580D7A991C12}"/>
                    </a:ext>
                  </a:extLst>
                </p:cNvPr>
                <p:cNvSpPr txBox="1"/>
                <p:nvPr/>
              </p:nvSpPr>
              <p:spPr>
                <a:xfrm>
                  <a:off x="5052342" y="5441095"/>
                  <a:ext cx="761933" cy="765731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uLnTx/>
                      <a:uFillTx/>
                      <a:latin typeface="+mj-lt"/>
                      <a:ea typeface="Verdana" panose="020B0604030504040204" pitchFamily="34" charset="0"/>
                    </a:rPr>
                    <a:t>05</a:t>
                  </a:r>
                </a:p>
              </p:txBody>
            </p:sp>
            <p:sp>
              <p:nvSpPr>
                <p:cNvPr id="47" name="TextBox 57">
                  <a:extLst>
                    <a:ext uri="{FF2B5EF4-FFF2-40B4-BE49-F238E27FC236}">
                      <a16:creationId xmlns:a16="http://schemas.microsoft.com/office/drawing/2014/main" id="{3FCE8BAB-390B-4CED-BED5-2A25AC469804}"/>
                    </a:ext>
                  </a:extLst>
                </p:cNvPr>
                <p:cNvSpPr txBox="1"/>
                <p:nvPr/>
              </p:nvSpPr>
              <p:spPr>
                <a:xfrm>
                  <a:off x="4085492" y="3187311"/>
                  <a:ext cx="761933" cy="765731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uLnTx/>
                      <a:uFillTx/>
                      <a:latin typeface="+mj-lt"/>
                      <a:ea typeface="Verdana" panose="020B0604030504040204" pitchFamily="34" charset="0"/>
                    </a:rPr>
                    <a:t>07</a:t>
                  </a:r>
                </a:p>
              </p:txBody>
            </p:sp>
            <p:sp>
              <p:nvSpPr>
                <p:cNvPr id="48" name="TextBox 58">
                  <a:extLst>
                    <a:ext uri="{FF2B5EF4-FFF2-40B4-BE49-F238E27FC236}">
                      <a16:creationId xmlns:a16="http://schemas.microsoft.com/office/drawing/2014/main" id="{652DAC7A-27EE-48E0-80DC-E653C4435E78}"/>
                    </a:ext>
                  </a:extLst>
                </p:cNvPr>
                <p:cNvSpPr txBox="1"/>
                <p:nvPr/>
              </p:nvSpPr>
              <p:spPr>
                <a:xfrm>
                  <a:off x="5143069" y="2392866"/>
                  <a:ext cx="761933" cy="765731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uLnTx/>
                      <a:uFillTx/>
                      <a:latin typeface="+mj-lt"/>
                      <a:ea typeface="Verdana" panose="020B0604030504040204" pitchFamily="34" charset="0"/>
                    </a:rPr>
                    <a:t>08</a:t>
                  </a:r>
                </a:p>
              </p:txBody>
            </p:sp>
            <p:sp>
              <p:nvSpPr>
                <p:cNvPr id="59" name="TextBox 71">
                  <a:extLst>
                    <a:ext uri="{FF2B5EF4-FFF2-40B4-BE49-F238E27FC236}">
                      <a16:creationId xmlns:a16="http://schemas.microsoft.com/office/drawing/2014/main" id="{5503EF4C-E549-4233-AC33-5E817FB2AF3F}"/>
                    </a:ext>
                  </a:extLst>
                </p:cNvPr>
                <p:cNvSpPr txBox="1"/>
                <p:nvPr/>
              </p:nvSpPr>
              <p:spPr>
                <a:xfrm>
                  <a:off x="7302822" y="4579438"/>
                  <a:ext cx="761933" cy="765731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3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uLnTx/>
                      <a:uFillTx/>
                      <a:latin typeface="+mj-lt"/>
                      <a:ea typeface="Verdana" panose="020B0604030504040204" pitchFamily="34" charset="0"/>
                    </a:rPr>
                    <a:t>03</a:t>
                  </a:r>
                </a:p>
              </p:txBody>
            </p:sp>
            <p:sp>
              <p:nvSpPr>
                <p:cNvPr id="60" name="TextBox 72">
                  <a:extLst>
                    <a:ext uri="{FF2B5EF4-FFF2-40B4-BE49-F238E27FC236}">
                      <a16:creationId xmlns:a16="http://schemas.microsoft.com/office/drawing/2014/main" id="{90FC1E4F-E6AA-42C1-AA06-24A0964ABFCC}"/>
                    </a:ext>
                  </a:extLst>
                </p:cNvPr>
                <p:cNvSpPr txBox="1"/>
                <p:nvPr/>
              </p:nvSpPr>
              <p:spPr>
                <a:xfrm>
                  <a:off x="4135148" y="4520160"/>
                  <a:ext cx="761933" cy="765731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uLnTx/>
                      <a:uFillTx/>
                      <a:latin typeface="+mj-lt"/>
                      <a:ea typeface="Verdana" panose="020B0604030504040204" pitchFamily="34" charset="0"/>
                    </a:rPr>
                    <a:t>06</a:t>
                  </a:r>
                </a:p>
              </p:txBody>
            </p:sp>
            <p:sp>
              <p:nvSpPr>
                <p:cNvPr id="61" name="Oval 77">
                  <a:extLst>
                    <a:ext uri="{FF2B5EF4-FFF2-40B4-BE49-F238E27FC236}">
                      <a16:creationId xmlns:a16="http://schemas.microsoft.com/office/drawing/2014/main" id="{64149030-38C7-437D-823F-2144F93ECE40}"/>
                    </a:ext>
                  </a:extLst>
                </p:cNvPr>
                <p:cNvSpPr/>
                <p:nvPr/>
              </p:nvSpPr>
              <p:spPr>
                <a:xfrm>
                  <a:off x="4981904" y="3125604"/>
                  <a:ext cx="2431077" cy="2275242"/>
                </a:xfrm>
                <a:prstGeom prst="ellipse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2000" b="0" i="0" u="none" strike="noStrike" kern="1200" cap="none" spc="-5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+mj-lt"/>
                    <a:ea typeface="Verdana" panose="020B0604030504040204" pitchFamily="34" charset="0"/>
                  </a:endParaRPr>
                </a:p>
              </p:txBody>
            </p:sp>
          </p:grpSp>
        </p:grpSp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8D478B-84C1-42BC-9488-0AE00CD3B000}"/>
                </a:ext>
              </a:extLst>
            </p:cNvPr>
            <p:cNvSpPr/>
            <p:nvPr/>
          </p:nvSpPr>
          <p:spPr>
            <a:xfrm>
              <a:off x="3563888" y="3284984"/>
              <a:ext cx="210532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s-CO" sz="2400" b="1" spc="-50" dirty="0">
                  <a:solidFill>
                    <a:srgbClr val="517680"/>
                  </a:solidFill>
                  <a:ea typeface="Verdana" panose="020B0604030504040204" pitchFamily="34" charset="0"/>
                </a:rPr>
                <a:t>Transformación en negocios</a:t>
              </a:r>
            </a:p>
          </p:txBody>
        </p:sp>
      </p:grpSp>
      <p:pic>
        <p:nvPicPr>
          <p:cNvPr id="34" name="Imagen 33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BB802888-D534-4004-B464-647456D98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89" y="6345376"/>
            <a:ext cx="113211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73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ángulo 54">
            <a:extLst>
              <a:ext uri="{FF2B5EF4-FFF2-40B4-BE49-F238E27FC236}">
                <a16:creationId xmlns:a16="http://schemas.microsoft.com/office/drawing/2014/main" id="{937ADF1A-00C7-4838-84FD-1BA989B919CF}"/>
              </a:ext>
            </a:extLst>
          </p:cNvPr>
          <p:cNvSpPr/>
          <p:nvPr/>
        </p:nvSpPr>
        <p:spPr>
          <a:xfrm>
            <a:off x="1151111" y="0"/>
            <a:ext cx="7992888" cy="6858000"/>
          </a:xfrm>
          <a:prstGeom prst="rect">
            <a:avLst/>
          </a:prstGeom>
          <a:solidFill>
            <a:srgbClr val="404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D855D21-412D-4219-B9C6-F0941CDEE744}"/>
              </a:ext>
            </a:extLst>
          </p:cNvPr>
          <p:cNvSpPr/>
          <p:nvPr/>
        </p:nvSpPr>
        <p:spPr>
          <a:xfrm>
            <a:off x="1" y="0"/>
            <a:ext cx="1151444" cy="6858000"/>
          </a:xfrm>
          <a:prstGeom prst="rect">
            <a:avLst/>
          </a:prstGeom>
          <a:solidFill>
            <a:srgbClr val="6D6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C6B3D418-2349-43CA-9BB8-F5EEAE5C4EAF}"/>
              </a:ext>
            </a:extLst>
          </p:cNvPr>
          <p:cNvSpPr/>
          <p:nvPr/>
        </p:nvSpPr>
        <p:spPr>
          <a:xfrm>
            <a:off x="143508" y="93848"/>
            <a:ext cx="8856984" cy="1318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s-CO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Los</a:t>
            </a:r>
            <a:r>
              <a:rPr lang="es-CO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CO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    </a:t>
            </a:r>
            <a:r>
              <a:rPr lang="es-CO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principales </a:t>
            </a:r>
            <a:r>
              <a:rPr lang="es-CO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retos</a:t>
            </a:r>
            <a:r>
              <a:rPr lang="es-CO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de las organizaciones</a:t>
            </a:r>
            <a:endParaRPr lang="es-CO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FA064E70-2FCB-4D00-989F-F8B02DF4B749}"/>
              </a:ext>
            </a:extLst>
          </p:cNvPr>
          <p:cNvSpPr txBox="1"/>
          <p:nvPr/>
        </p:nvSpPr>
        <p:spPr>
          <a:xfrm>
            <a:off x="2058880" y="1592857"/>
            <a:ext cx="6113520" cy="468000"/>
          </a:xfrm>
          <a:prstGeom prst="rect">
            <a:avLst/>
          </a:prstGeom>
          <a:noFill/>
        </p:spPr>
        <p:txBody>
          <a:bodyPr wrap="square" lIns="27000" tIns="0" rIns="27000" bIns="0" rtlCol="0">
            <a:no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Helvetica Neue"/>
              </a:rPr>
              <a:t>Nuevo paradigma digital ‘</a:t>
            </a:r>
            <a:r>
              <a:rPr kumimoji="0" lang="es-CO" sz="28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Helvetica Neue"/>
              </a:rPr>
              <a:t>B</a:t>
            </a:r>
            <a:r>
              <a:rPr kumimoji="0" lang="es-CO" sz="2800" i="0" u="none" strike="noStrike" kern="1200" spc="-45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Helvetica Neue"/>
              </a:rPr>
              <a:t>eyond</a:t>
            </a:r>
            <a:r>
              <a:rPr kumimoji="0" lang="es-CO" sz="2800" i="0" u="none" strike="noStrike" kern="1200" spc="-45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Helvetica Neue"/>
              </a:rPr>
              <a:t> </a:t>
            </a:r>
            <a:r>
              <a:rPr kumimoji="0" lang="es-CO" sz="2800" i="0" u="none" strike="noStrike" kern="1200" spc="-45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Helvetica Neue"/>
              </a:rPr>
              <a:t>the</a:t>
            </a:r>
            <a:r>
              <a:rPr kumimoji="0" lang="es-CO" sz="2800" i="0" u="none" strike="noStrike" kern="1200" spc="-45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Helvetica Neue"/>
              </a:rPr>
              <a:t> web’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2F65D81A-DD3B-43B4-9A9F-1AFFFE6E106E}"/>
              </a:ext>
            </a:extLst>
          </p:cNvPr>
          <p:cNvSpPr/>
          <p:nvPr/>
        </p:nvSpPr>
        <p:spPr>
          <a:xfrm>
            <a:off x="1371162" y="1592857"/>
            <a:ext cx="468000" cy="468000"/>
          </a:xfrm>
          <a:prstGeom prst="ellipse">
            <a:avLst/>
          </a:prstGeom>
          <a:solidFill>
            <a:srgbClr val="17A4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</a:t>
            </a:r>
          </a:p>
        </p:txBody>
      </p:sp>
      <p:sp>
        <p:nvSpPr>
          <p:cNvPr id="51" name="TextBox 14">
            <a:extLst>
              <a:ext uri="{FF2B5EF4-FFF2-40B4-BE49-F238E27FC236}">
                <a16:creationId xmlns:a16="http://schemas.microsoft.com/office/drawing/2014/main" id="{354ACEA1-1512-46F8-906E-9DC25D96C2FD}"/>
              </a:ext>
            </a:extLst>
          </p:cNvPr>
          <p:cNvSpPr txBox="1"/>
          <p:nvPr/>
        </p:nvSpPr>
        <p:spPr>
          <a:xfrm>
            <a:off x="2058880" y="2159919"/>
            <a:ext cx="2591641" cy="468000"/>
          </a:xfrm>
          <a:prstGeom prst="rect">
            <a:avLst/>
          </a:prstGeom>
          <a:noFill/>
        </p:spPr>
        <p:txBody>
          <a:bodyPr wrap="square" lIns="27000" tIns="0" rIns="27000" bIns="0" rtlCol="0">
            <a:no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 Neue"/>
              </a:rPr>
              <a:t>I</a:t>
            </a:r>
            <a:r>
              <a:rPr kumimoji="0" lang="es-CO" sz="28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Helvetica Neue"/>
              </a:rPr>
              <a:t>nteroperabilidad</a:t>
            </a:r>
            <a:endParaRPr kumimoji="0" lang="es-CO" sz="28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Helvetica Neue"/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DFD07C10-87F0-4734-8D25-CF7CC6B61F1C}"/>
              </a:ext>
            </a:extLst>
          </p:cNvPr>
          <p:cNvSpPr/>
          <p:nvPr/>
        </p:nvSpPr>
        <p:spPr>
          <a:xfrm>
            <a:off x="1371162" y="2159919"/>
            <a:ext cx="468000" cy="468000"/>
          </a:xfrm>
          <a:prstGeom prst="ellipse">
            <a:avLst/>
          </a:prstGeom>
          <a:solidFill>
            <a:srgbClr val="17A4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</a:p>
        </p:txBody>
      </p:sp>
      <p:sp>
        <p:nvSpPr>
          <p:cNvPr id="40" name="TextBox 9">
            <a:extLst>
              <a:ext uri="{FF2B5EF4-FFF2-40B4-BE49-F238E27FC236}">
                <a16:creationId xmlns:a16="http://schemas.microsoft.com/office/drawing/2014/main" id="{37AE5A96-AAF1-49B9-AB7B-9901F5D27D8D}"/>
              </a:ext>
            </a:extLst>
          </p:cNvPr>
          <p:cNvSpPr txBox="1"/>
          <p:nvPr/>
        </p:nvSpPr>
        <p:spPr>
          <a:xfrm>
            <a:off x="2058880" y="2726981"/>
            <a:ext cx="3510584" cy="468000"/>
          </a:xfrm>
          <a:prstGeom prst="rect">
            <a:avLst/>
          </a:prstGeom>
          <a:noFill/>
        </p:spPr>
        <p:txBody>
          <a:bodyPr wrap="square" lIns="27000" tIns="0" rIns="27000" bIns="0" rtlCol="0">
            <a:no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Helvetica Neue"/>
              </a:rPr>
              <a:t>Múltiples generaciones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810253ED-7E3C-4AE7-AB68-F1DA72E11776}"/>
              </a:ext>
            </a:extLst>
          </p:cNvPr>
          <p:cNvSpPr/>
          <p:nvPr/>
        </p:nvSpPr>
        <p:spPr>
          <a:xfrm>
            <a:off x="1371162" y="2726981"/>
            <a:ext cx="468000" cy="468000"/>
          </a:xfrm>
          <a:prstGeom prst="ellipse">
            <a:avLst/>
          </a:prstGeom>
          <a:solidFill>
            <a:srgbClr val="17A4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</a:p>
        </p:txBody>
      </p:sp>
      <p:sp>
        <p:nvSpPr>
          <p:cNvPr id="98" name="TextBox 7">
            <a:extLst>
              <a:ext uri="{FF2B5EF4-FFF2-40B4-BE49-F238E27FC236}">
                <a16:creationId xmlns:a16="http://schemas.microsoft.com/office/drawing/2014/main" id="{A36C3E61-69D5-4F59-B927-68A02E239703}"/>
              </a:ext>
            </a:extLst>
          </p:cNvPr>
          <p:cNvSpPr txBox="1"/>
          <p:nvPr/>
        </p:nvSpPr>
        <p:spPr>
          <a:xfrm>
            <a:off x="2058880" y="3294043"/>
            <a:ext cx="2591641" cy="468000"/>
          </a:xfrm>
          <a:prstGeom prst="rect">
            <a:avLst/>
          </a:prstGeom>
          <a:noFill/>
        </p:spPr>
        <p:txBody>
          <a:bodyPr wrap="square" lIns="27000" tIns="0" rIns="27000" bIns="0" rtlCol="0">
            <a:no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Cultura digital</a:t>
            </a: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7586796B-C966-4746-A4CA-7A7D6323931D}"/>
              </a:ext>
            </a:extLst>
          </p:cNvPr>
          <p:cNvSpPr/>
          <p:nvPr/>
        </p:nvSpPr>
        <p:spPr>
          <a:xfrm>
            <a:off x="1371162" y="3294043"/>
            <a:ext cx="468000" cy="468000"/>
          </a:xfrm>
          <a:prstGeom prst="ellipse">
            <a:avLst/>
          </a:prstGeom>
          <a:solidFill>
            <a:srgbClr val="17A4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</a:t>
            </a:r>
          </a:p>
        </p:txBody>
      </p:sp>
      <p:sp>
        <p:nvSpPr>
          <p:cNvPr id="41" name="TextBox 10">
            <a:extLst>
              <a:ext uri="{FF2B5EF4-FFF2-40B4-BE49-F238E27FC236}">
                <a16:creationId xmlns:a16="http://schemas.microsoft.com/office/drawing/2014/main" id="{A4FB5256-B00B-4EDB-83D7-FB3D1BC95945}"/>
              </a:ext>
            </a:extLst>
          </p:cNvPr>
          <p:cNvSpPr txBox="1"/>
          <p:nvPr/>
        </p:nvSpPr>
        <p:spPr>
          <a:xfrm>
            <a:off x="2058880" y="3861105"/>
            <a:ext cx="3073243" cy="468000"/>
          </a:xfrm>
          <a:prstGeom prst="rect">
            <a:avLst/>
          </a:prstGeom>
          <a:noFill/>
        </p:spPr>
        <p:txBody>
          <a:bodyPr wrap="square" lIns="27000" tIns="0" rIns="27000" bIns="0" rtlCol="0">
            <a:no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Helvetica Neue"/>
              </a:rPr>
              <a:t>Eficiencia operativa</a:t>
            </a: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3BBC3647-497E-49E6-AB90-4F03575FF2FB}"/>
              </a:ext>
            </a:extLst>
          </p:cNvPr>
          <p:cNvSpPr/>
          <p:nvPr/>
        </p:nvSpPr>
        <p:spPr>
          <a:xfrm>
            <a:off x="1371162" y="3861105"/>
            <a:ext cx="468000" cy="468000"/>
          </a:xfrm>
          <a:prstGeom prst="ellipse">
            <a:avLst/>
          </a:prstGeom>
          <a:solidFill>
            <a:srgbClr val="17A4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</a:t>
            </a: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2F849F8E-CC54-463F-97AD-70664A85EE42}"/>
              </a:ext>
            </a:extLst>
          </p:cNvPr>
          <p:cNvSpPr txBox="1"/>
          <p:nvPr/>
        </p:nvSpPr>
        <p:spPr>
          <a:xfrm>
            <a:off x="2058880" y="4428167"/>
            <a:ext cx="3073243" cy="468000"/>
          </a:xfrm>
          <a:prstGeom prst="rect">
            <a:avLst/>
          </a:prstGeom>
          <a:noFill/>
        </p:spPr>
        <p:txBody>
          <a:bodyPr wrap="square" lIns="27000" tIns="0" rIns="27000" bIns="0" rtlCol="0">
            <a:no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Helvetica Neue"/>
              </a:rPr>
              <a:t>Nuevas profesiones</a:t>
            </a:r>
            <a:endParaRPr kumimoji="0" lang="es-CO" sz="2800" i="0" u="none" strike="noStrike" kern="1200" spc="-30" normalizeH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Helvetica Neue"/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2A1011E7-FD8F-4F43-B4F5-51AAD1C481B9}"/>
              </a:ext>
            </a:extLst>
          </p:cNvPr>
          <p:cNvSpPr/>
          <p:nvPr/>
        </p:nvSpPr>
        <p:spPr>
          <a:xfrm>
            <a:off x="1371162" y="4428167"/>
            <a:ext cx="468000" cy="468000"/>
          </a:xfrm>
          <a:prstGeom prst="ellipse">
            <a:avLst/>
          </a:prstGeom>
          <a:solidFill>
            <a:srgbClr val="17A4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</a:t>
            </a: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CBFF2178-C002-4D01-BBC0-41C816F21E8D}"/>
              </a:ext>
            </a:extLst>
          </p:cNvPr>
          <p:cNvSpPr txBox="1"/>
          <p:nvPr/>
        </p:nvSpPr>
        <p:spPr>
          <a:xfrm>
            <a:off x="2058880" y="4995229"/>
            <a:ext cx="2781315" cy="468000"/>
          </a:xfrm>
          <a:prstGeom prst="rect">
            <a:avLst/>
          </a:prstGeom>
          <a:noFill/>
        </p:spPr>
        <p:txBody>
          <a:bodyPr wrap="square" lIns="27000" tIns="0" rIns="27000" bIns="0" rtlCol="0">
            <a:noAutofit/>
          </a:bodyPr>
          <a:lstStyle/>
          <a:p>
            <a:pPr defTabSz="685800">
              <a:spcAft>
                <a:spcPts val="450"/>
              </a:spcAft>
              <a:defRPr/>
            </a:pPr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Aprovechar la data</a:t>
            </a: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0D1C29FB-1DFF-4ACA-824D-78FC9D48B428}"/>
              </a:ext>
            </a:extLst>
          </p:cNvPr>
          <p:cNvSpPr/>
          <p:nvPr/>
        </p:nvSpPr>
        <p:spPr>
          <a:xfrm>
            <a:off x="1371162" y="4995229"/>
            <a:ext cx="468000" cy="468000"/>
          </a:xfrm>
          <a:prstGeom prst="ellipse">
            <a:avLst/>
          </a:prstGeom>
          <a:solidFill>
            <a:srgbClr val="17A4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</a:t>
            </a:r>
          </a:p>
        </p:txBody>
      </p:sp>
      <p:sp>
        <p:nvSpPr>
          <p:cNvPr id="50" name="TextBox 13">
            <a:extLst>
              <a:ext uri="{FF2B5EF4-FFF2-40B4-BE49-F238E27FC236}">
                <a16:creationId xmlns:a16="http://schemas.microsoft.com/office/drawing/2014/main" id="{508FA7E7-67CF-4BE0-92D5-C523304D0A69}"/>
              </a:ext>
            </a:extLst>
          </p:cNvPr>
          <p:cNvSpPr txBox="1"/>
          <p:nvPr/>
        </p:nvSpPr>
        <p:spPr>
          <a:xfrm>
            <a:off x="2058880" y="5562291"/>
            <a:ext cx="5547469" cy="468000"/>
          </a:xfrm>
          <a:prstGeom prst="rect">
            <a:avLst/>
          </a:prstGeom>
          <a:noFill/>
        </p:spPr>
        <p:txBody>
          <a:bodyPr wrap="square" lIns="27000" tIns="0" rIns="27000" bIns="0" rtlCol="0">
            <a:no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 Neue"/>
              </a:rPr>
              <a:t>Marketing: c</a:t>
            </a:r>
            <a:r>
              <a:rPr kumimoji="0" lang="es-CO" sz="28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Helvetica Neue"/>
              </a:rPr>
              <a:t>ontenidos</a:t>
            </a:r>
            <a:r>
              <a:rPr kumimoji="0" lang="es-CO" sz="28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Helvetica Neue"/>
              </a:rPr>
              <a:t> + </a:t>
            </a:r>
            <a:r>
              <a:rPr kumimoji="0" lang="es-CO" sz="28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Helvetica Neue"/>
              </a:rPr>
              <a:t>cross</a:t>
            </a:r>
            <a:r>
              <a:rPr kumimoji="0" lang="es-CO" sz="28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Helvetica Neue"/>
              </a:rPr>
              <a:t> </a:t>
            </a:r>
            <a:r>
              <a:rPr kumimoji="0" lang="es-CO" sz="28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Helvetica Neue"/>
              </a:rPr>
              <a:t>channel</a:t>
            </a:r>
            <a:endParaRPr kumimoji="0" lang="es-CO" sz="2800" i="0" u="none" strike="noStrike" kern="1200" spc="-15" normalizeH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Helvetica Neue"/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81184834-C319-4048-920F-63B4C248BFC8}"/>
              </a:ext>
            </a:extLst>
          </p:cNvPr>
          <p:cNvSpPr/>
          <p:nvPr/>
        </p:nvSpPr>
        <p:spPr>
          <a:xfrm>
            <a:off x="1371162" y="5562291"/>
            <a:ext cx="468000" cy="468000"/>
          </a:xfrm>
          <a:prstGeom prst="ellipse">
            <a:avLst/>
          </a:prstGeom>
          <a:solidFill>
            <a:srgbClr val="17A4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8</a:t>
            </a:r>
          </a:p>
        </p:txBody>
      </p:sp>
      <p:sp>
        <p:nvSpPr>
          <p:cNvPr id="49" name="TextBox 12">
            <a:extLst>
              <a:ext uri="{FF2B5EF4-FFF2-40B4-BE49-F238E27FC236}">
                <a16:creationId xmlns:a16="http://schemas.microsoft.com/office/drawing/2014/main" id="{1E7A125B-3697-4545-8BDB-C743DD507BD9}"/>
              </a:ext>
            </a:extLst>
          </p:cNvPr>
          <p:cNvSpPr txBox="1"/>
          <p:nvPr/>
        </p:nvSpPr>
        <p:spPr>
          <a:xfrm>
            <a:off x="2058880" y="6129352"/>
            <a:ext cx="3130003" cy="468000"/>
          </a:xfrm>
          <a:prstGeom prst="rect">
            <a:avLst/>
          </a:prstGeom>
          <a:noFill/>
        </p:spPr>
        <p:txBody>
          <a:bodyPr wrap="square" lIns="27000" tIns="0" rIns="27000" bIns="0" rtlCol="0">
            <a:no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Helvetica Neue"/>
              </a:rPr>
              <a:t>Inteligencia artificial</a:t>
            </a: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02AEDB67-4517-4EE1-8D99-65F0A817CCB8}"/>
              </a:ext>
            </a:extLst>
          </p:cNvPr>
          <p:cNvSpPr/>
          <p:nvPr/>
        </p:nvSpPr>
        <p:spPr>
          <a:xfrm>
            <a:off x="1371162" y="6129352"/>
            <a:ext cx="468000" cy="468000"/>
          </a:xfrm>
          <a:prstGeom prst="ellipse">
            <a:avLst/>
          </a:prstGeom>
          <a:solidFill>
            <a:srgbClr val="17A4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9</a:t>
            </a:r>
          </a:p>
        </p:txBody>
      </p:sp>
      <p:grpSp>
        <p:nvGrpSpPr>
          <p:cNvPr id="35" name="Gráfico 2" descr="Internet">
            <a:extLst>
              <a:ext uri="{FF2B5EF4-FFF2-40B4-BE49-F238E27FC236}">
                <a16:creationId xmlns:a16="http://schemas.microsoft.com/office/drawing/2014/main" id="{DE60B9DB-34AE-43DD-9A4A-41781F9A9A05}"/>
              </a:ext>
            </a:extLst>
          </p:cNvPr>
          <p:cNvGrpSpPr/>
          <p:nvPr/>
        </p:nvGrpSpPr>
        <p:grpSpPr>
          <a:xfrm>
            <a:off x="287584" y="1556792"/>
            <a:ext cx="540000" cy="540000"/>
            <a:chOff x="287584" y="1628800"/>
            <a:chExt cx="540000" cy="5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1EC97586-A6B6-4D3E-BC49-D7D9DDF52CEF}"/>
                </a:ext>
              </a:extLst>
            </p:cNvPr>
            <p:cNvSpPr/>
            <p:nvPr/>
          </p:nvSpPr>
          <p:spPr>
            <a:xfrm>
              <a:off x="363873" y="1738839"/>
              <a:ext cx="382500" cy="258750"/>
            </a:xfrm>
            <a:custGeom>
              <a:avLst/>
              <a:gdLst>
                <a:gd name="connsiteX0" fmla="*/ 351211 w 382500"/>
                <a:gd name="connsiteY0" fmla="*/ 227461 h 258750"/>
                <a:gd name="connsiteX1" fmla="*/ 36211 w 382500"/>
                <a:gd name="connsiteY1" fmla="*/ 227461 h 258750"/>
                <a:gd name="connsiteX2" fmla="*/ 36211 w 382500"/>
                <a:gd name="connsiteY2" fmla="*/ 36211 h 258750"/>
                <a:gd name="connsiteX3" fmla="*/ 351211 w 382500"/>
                <a:gd name="connsiteY3" fmla="*/ 36211 h 258750"/>
                <a:gd name="connsiteX4" fmla="*/ 384961 w 382500"/>
                <a:gd name="connsiteY4" fmla="*/ 24961 h 258750"/>
                <a:gd name="connsiteX5" fmla="*/ 362461 w 382500"/>
                <a:gd name="connsiteY5" fmla="*/ 2461 h 258750"/>
                <a:gd name="connsiteX6" fmla="*/ 24961 w 382500"/>
                <a:gd name="connsiteY6" fmla="*/ 2461 h 258750"/>
                <a:gd name="connsiteX7" fmla="*/ 2461 w 382500"/>
                <a:gd name="connsiteY7" fmla="*/ 24961 h 258750"/>
                <a:gd name="connsiteX8" fmla="*/ 2461 w 382500"/>
                <a:gd name="connsiteY8" fmla="*/ 261211 h 258750"/>
                <a:gd name="connsiteX9" fmla="*/ 384961 w 382500"/>
                <a:gd name="connsiteY9" fmla="*/ 261211 h 2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2500" h="258750">
                  <a:moveTo>
                    <a:pt x="351211" y="227461"/>
                  </a:moveTo>
                  <a:lnTo>
                    <a:pt x="36211" y="227461"/>
                  </a:lnTo>
                  <a:lnTo>
                    <a:pt x="36211" y="36211"/>
                  </a:lnTo>
                  <a:lnTo>
                    <a:pt x="351211" y="36211"/>
                  </a:lnTo>
                  <a:close/>
                  <a:moveTo>
                    <a:pt x="384961" y="24961"/>
                  </a:moveTo>
                  <a:cubicBezTo>
                    <a:pt x="384961" y="12535"/>
                    <a:pt x="374887" y="2461"/>
                    <a:pt x="362461" y="2461"/>
                  </a:cubicBezTo>
                  <a:lnTo>
                    <a:pt x="24961" y="2461"/>
                  </a:lnTo>
                  <a:cubicBezTo>
                    <a:pt x="12535" y="2461"/>
                    <a:pt x="2461" y="12535"/>
                    <a:pt x="2461" y="24961"/>
                  </a:cubicBezTo>
                  <a:lnTo>
                    <a:pt x="2461" y="261211"/>
                  </a:lnTo>
                  <a:lnTo>
                    <a:pt x="384961" y="261211"/>
                  </a:ln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53D808EA-089D-4E98-881A-879C97A73CB3}"/>
                </a:ext>
              </a:extLst>
            </p:cNvPr>
            <p:cNvSpPr/>
            <p:nvPr/>
          </p:nvSpPr>
          <p:spPr>
            <a:xfrm>
              <a:off x="296373" y="2020089"/>
              <a:ext cx="517500" cy="33750"/>
            </a:xfrm>
            <a:custGeom>
              <a:avLst/>
              <a:gdLst>
                <a:gd name="connsiteX0" fmla="*/ 294961 w 517500"/>
                <a:gd name="connsiteY0" fmla="*/ 2461 h 33750"/>
                <a:gd name="connsiteX1" fmla="*/ 294961 w 517500"/>
                <a:gd name="connsiteY1" fmla="*/ 8086 h 33750"/>
                <a:gd name="connsiteX2" fmla="*/ 290034 w 517500"/>
                <a:gd name="connsiteY2" fmla="*/ 13711 h 33750"/>
                <a:gd name="connsiteX3" fmla="*/ 289336 w 517500"/>
                <a:gd name="connsiteY3" fmla="*/ 13711 h 33750"/>
                <a:gd name="connsiteX4" fmla="*/ 233086 w 517500"/>
                <a:gd name="connsiteY4" fmla="*/ 13711 h 33750"/>
                <a:gd name="connsiteX5" fmla="*/ 227461 w 517500"/>
                <a:gd name="connsiteY5" fmla="*/ 8784 h 33750"/>
                <a:gd name="connsiteX6" fmla="*/ 227461 w 517500"/>
                <a:gd name="connsiteY6" fmla="*/ 8086 h 33750"/>
                <a:gd name="connsiteX7" fmla="*/ 227461 w 517500"/>
                <a:gd name="connsiteY7" fmla="*/ 2461 h 33750"/>
                <a:gd name="connsiteX8" fmla="*/ 2461 w 517500"/>
                <a:gd name="connsiteY8" fmla="*/ 2461 h 33750"/>
                <a:gd name="connsiteX9" fmla="*/ 2461 w 517500"/>
                <a:gd name="connsiteY9" fmla="*/ 13711 h 33750"/>
                <a:gd name="connsiteX10" fmla="*/ 24961 w 517500"/>
                <a:gd name="connsiteY10" fmla="*/ 36211 h 33750"/>
                <a:gd name="connsiteX11" fmla="*/ 497461 w 517500"/>
                <a:gd name="connsiteY11" fmla="*/ 36211 h 33750"/>
                <a:gd name="connsiteX12" fmla="*/ 519961 w 517500"/>
                <a:gd name="connsiteY12" fmla="*/ 13711 h 33750"/>
                <a:gd name="connsiteX13" fmla="*/ 519961 w 517500"/>
                <a:gd name="connsiteY13" fmla="*/ 2461 h 3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00" h="33750">
                  <a:moveTo>
                    <a:pt x="294961" y="2461"/>
                  </a:moveTo>
                  <a:lnTo>
                    <a:pt x="294961" y="8086"/>
                  </a:lnTo>
                  <a:cubicBezTo>
                    <a:pt x="295154" y="11000"/>
                    <a:pt x="292948" y="13518"/>
                    <a:pt x="290034" y="13711"/>
                  </a:cubicBezTo>
                  <a:cubicBezTo>
                    <a:pt x="289802" y="13726"/>
                    <a:pt x="289568" y="13726"/>
                    <a:pt x="289336" y="13711"/>
                  </a:cubicBezTo>
                  <a:lnTo>
                    <a:pt x="233086" y="13711"/>
                  </a:lnTo>
                  <a:cubicBezTo>
                    <a:pt x="230172" y="13904"/>
                    <a:pt x="227654" y="11698"/>
                    <a:pt x="227461" y="8784"/>
                  </a:cubicBezTo>
                  <a:cubicBezTo>
                    <a:pt x="227446" y="8552"/>
                    <a:pt x="227446" y="8318"/>
                    <a:pt x="227461" y="8086"/>
                  </a:cubicBezTo>
                  <a:lnTo>
                    <a:pt x="227461" y="2461"/>
                  </a:lnTo>
                  <a:lnTo>
                    <a:pt x="2461" y="2461"/>
                  </a:lnTo>
                  <a:lnTo>
                    <a:pt x="2461" y="13711"/>
                  </a:lnTo>
                  <a:cubicBezTo>
                    <a:pt x="2461" y="26137"/>
                    <a:pt x="12535" y="36211"/>
                    <a:pt x="24961" y="36211"/>
                  </a:cubicBezTo>
                  <a:lnTo>
                    <a:pt x="497461" y="36211"/>
                  </a:lnTo>
                  <a:cubicBezTo>
                    <a:pt x="509887" y="36211"/>
                    <a:pt x="519961" y="26137"/>
                    <a:pt x="519961" y="13711"/>
                  </a:cubicBezTo>
                  <a:lnTo>
                    <a:pt x="519961" y="2461"/>
                  </a:ln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A6563A35-1F6C-424C-9403-5558E1501FEC}"/>
                </a:ext>
              </a:extLst>
            </p:cNvPr>
            <p:cNvSpPr/>
            <p:nvPr/>
          </p:nvSpPr>
          <p:spPr>
            <a:xfrm>
              <a:off x="476373" y="1789464"/>
              <a:ext cx="157500" cy="157500"/>
            </a:xfrm>
            <a:custGeom>
              <a:avLst/>
              <a:gdLst>
                <a:gd name="connsiteX0" fmla="*/ 81211 w 157500"/>
                <a:gd name="connsiteY0" fmla="*/ 2461 h 157500"/>
                <a:gd name="connsiteX1" fmla="*/ 2461 w 157500"/>
                <a:gd name="connsiteY1" fmla="*/ 81211 h 157500"/>
                <a:gd name="connsiteX2" fmla="*/ 81211 w 157500"/>
                <a:gd name="connsiteY2" fmla="*/ 159961 h 157500"/>
                <a:gd name="connsiteX3" fmla="*/ 159961 w 157500"/>
                <a:gd name="connsiteY3" fmla="*/ 81211 h 157500"/>
                <a:gd name="connsiteX4" fmla="*/ 81211 w 157500"/>
                <a:gd name="connsiteY4" fmla="*/ 2461 h 157500"/>
                <a:gd name="connsiteX5" fmla="*/ 86836 w 157500"/>
                <a:gd name="connsiteY5" fmla="*/ 86836 h 157500"/>
                <a:gd name="connsiteX6" fmla="*/ 112655 w 157500"/>
                <a:gd name="connsiteY6" fmla="*/ 86836 h 157500"/>
                <a:gd name="connsiteX7" fmla="*/ 86836 w 157500"/>
                <a:gd name="connsiteY7" fmla="*/ 138080 h 157500"/>
                <a:gd name="connsiteX8" fmla="*/ 86836 w 157500"/>
                <a:gd name="connsiteY8" fmla="*/ 75586 h 157500"/>
                <a:gd name="connsiteX9" fmla="*/ 86836 w 157500"/>
                <a:gd name="connsiteY9" fmla="*/ 24286 h 157500"/>
                <a:gd name="connsiteX10" fmla="*/ 112655 w 157500"/>
                <a:gd name="connsiteY10" fmla="*/ 75586 h 157500"/>
                <a:gd name="connsiteX11" fmla="*/ 75586 w 157500"/>
                <a:gd name="connsiteY11" fmla="*/ 75586 h 157500"/>
                <a:gd name="connsiteX12" fmla="*/ 50611 w 157500"/>
                <a:gd name="connsiteY12" fmla="*/ 75586 h 157500"/>
                <a:gd name="connsiteX13" fmla="*/ 75586 w 157500"/>
                <a:gd name="connsiteY13" fmla="*/ 24961 h 157500"/>
                <a:gd name="connsiteX14" fmla="*/ 75586 w 157500"/>
                <a:gd name="connsiteY14" fmla="*/ 86836 h 157500"/>
                <a:gd name="connsiteX15" fmla="*/ 75586 w 157500"/>
                <a:gd name="connsiteY15" fmla="*/ 137461 h 157500"/>
                <a:gd name="connsiteX16" fmla="*/ 50611 w 157500"/>
                <a:gd name="connsiteY16" fmla="*/ 86836 h 157500"/>
                <a:gd name="connsiteX17" fmla="*/ 39305 w 157500"/>
                <a:gd name="connsiteY17" fmla="*/ 75586 h 157500"/>
                <a:gd name="connsiteX18" fmla="*/ 15230 w 157500"/>
                <a:gd name="connsiteY18" fmla="*/ 75586 h 157500"/>
                <a:gd name="connsiteX19" fmla="*/ 68498 w 157500"/>
                <a:gd name="connsiteY19" fmla="*/ 16242 h 157500"/>
                <a:gd name="connsiteX20" fmla="*/ 39305 w 157500"/>
                <a:gd name="connsiteY20" fmla="*/ 75586 h 157500"/>
                <a:gd name="connsiteX21" fmla="*/ 39305 w 157500"/>
                <a:gd name="connsiteY21" fmla="*/ 86836 h 157500"/>
                <a:gd name="connsiteX22" fmla="*/ 68611 w 157500"/>
                <a:gd name="connsiteY22" fmla="*/ 146236 h 157500"/>
                <a:gd name="connsiteX23" fmla="*/ 15230 w 157500"/>
                <a:gd name="connsiteY23" fmla="*/ 86836 h 157500"/>
                <a:gd name="connsiteX24" fmla="*/ 123961 w 157500"/>
                <a:gd name="connsiteY24" fmla="*/ 86836 h 157500"/>
                <a:gd name="connsiteX25" fmla="*/ 147192 w 157500"/>
                <a:gd name="connsiteY25" fmla="*/ 86836 h 157500"/>
                <a:gd name="connsiteX26" fmla="*/ 94823 w 157500"/>
                <a:gd name="connsiteY26" fmla="*/ 146011 h 157500"/>
                <a:gd name="connsiteX27" fmla="*/ 123961 w 157500"/>
                <a:gd name="connsiteY27" fmla="*/ 86836 h 157500"/>
                <a:gd name="connsiteX28" fmla="*/ 123961 w 157500"/>
                <a:gd name="connsiteY28" fmla="*/ 75586 h 157500"/>
                <a:gd name="connsiteX29" fmla="*/ 94992 w 157500"/>
                <a:gd name="connsiteY29" fmla="*/ 16467 h 157500"/>
                <a:gd name="connsiteX30" fmla="*/ 147192 w 157500"/>
                <a:gd name="connsiteY30" fmla="*/ 75586 h 15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7500" h="157500">
                  <a:moveTo>
                    <a:pt x="81211" y="2461"/>
                  </a:moveTo>
                  <a:cubicBezTo>
                    <a:pt x="37718" y="2461"/>
                    <a:pt x="2461" y="37718"/>
                    <a:pt x="2461" y="81211"/>
                  </a:cubicBezTo>
                  <a:cubicBezTo>
                    <a:pt x="2461" y="124703"/>
                    <a:pt x="37718" y="159961"/>
                    <a:pt x="81211" y="159961"/>
                  </a:cubicBezTo>
                  <a:cubicBezTo>
                    <a:pt x="124703" y="159961"/>
                    <a:pt x="159961" y="124703"/>
                    <a:pt x="159961" y="81211"/>
                  </a:cubicBezTo>
                  <a:cubicBezTo>
                    <a:pt x="159961" y="37718"/>
                    <a:pt x="124703" y="2461"/>
                    <a:pt x="81211" y="2461"/>
                  </a:cubicBezTo>
                  <a:close/>
                  <a:moveTo>
                    <a:pt x="86836" y="86836"/>
                  </a:moveTo>
                  <a:lnTo>
                    <a:pt x="112655" y="86836"/>
                  </a:lnTo>
                  <a:cubicBezTo>
                    <a:pt x="109714" y="106228"/>
                    <a:pt x="100671" y="124178"/>
                    <a:pt x="86836" y="138080"/>
                  </a:cubicBezTo>
                  <a:close/>
                  <a:moveTo>
                    <a:pt x="86836" y="75586"/>
                  </a:moveTo>
                  <a:lnTo>
                    <a:pt x="86836" y="24286"/>
                  </a:lnTo>
                  <a:cubicBezTo>
                    <a:pt x="100685" y="38201"/>
                    <a:pt x="109730" y="56173"/>
                    <a:pt x="112655" y="75586"/>
                  </a:cubicBezTo>
                  <a:close/>
                  <a:moveTo>
                    <a:pt x="75586" y="75586"/>
                  </a:moveTo>
                  <a:lnTo>
                    <a:pt x="50611" y="75586"/>
                  </a:lnTo>
                  <a:cubicBezTo>
                    <a:pt x="53408" y="56505"/>
                    <a:pt x="62147" y="38792"/>
                    <a:pt x="75586" y="24961"/>
                  </a:cubicBezTo>
                  <a:close/>
                  <a:moveTo>
                    <a:pt x="75586" y="86836"/>
                  </a:moveTo>
                  <a:lnTo>
                    <a:pt x="75586" y="137461"/>
                  </a:lnTo>
                  <a:cubicBezTo>
                    <a:pt x="62173" y="123612"/>
                    <a:pt x="53438" y="105907"/>
                    <a:pt x="50611" y="86836"/>
                  </a:cubicBezTo>
                  <a:close/>
                  <a:moveTo>
                    <a:pt x="39305" y="75586"/>
                  </a:moveTo>
                  <a:lnTo>
                    <a:pt x="15230" y="75586"/>
                  </a:lnTo>
                  <a:cubicBezTo>
                    <a:pt x="17727" y="46122"/>
                    <a:pt x="39475" y="21895"/>
                    <a:pt x="68498" y="16242"/>
                  </a:cubicBezTo>
                  <a:cubicBezTo>
                    <a:pt x="52463" y="32244"/>
                    <a:pt x="42194" y="53117"/>
                    <a:pt x="39305" y="75586"/>
                  </a:cubicBezTo>
                  <a:close/>
                  <a:moveTo>
                    <a:pt x="39305" y="86836"/>
                  </a:moveTo>
                  <a:cubicBezTo>
                    <a:pt x="42196" y="109344"/>
                    <a:pt x="52509" y="130246"/>
                    <a:pt x="68611" y="146236"/>
                  </a:cubicBezTo>
                  <a:cubicBezTo>
                    <a:pt x="39544" y="140587"/>
                    <a:pt x="17752" y="116339"/>
                    <a:pt x="15230" y="86836"/>
                  </a:cubicBezTo>
                  <a:close/>
                  <a:moveTo>
                    <a:pt x="123961" y="86836"/>
                  </a:moveTo>
                  <a:lnTo>
                    <a:pt x="147192" y="86836"/>
                  </a:lnTo>
                  <a:cubicBezTo>
                    <a:pt x="144729" y="115966"/>
                    <a:pt x="123438" y="140024"/>
                    <a:pt x="94823" y="146011"/>
                  </a:cubicBezTo>
                  <a:cubicBezTo>
                    <a:pt x="110851" y="130079"/>
                    <a:pt x="121105" y="109254"/>
                    <a:pt x="123961" y="86836"/>
                  </a:cubicBezTo>
                  <a:close/>
                  <a:moveTo>
                    <a:pt x="123961" y="75586"/>
                  </a:moveTo>
                  <a:cubicBezTo>
                    <a:pt x="121082" y="53227"/>
                    <a:pt x="110897" y="32444"/>
                    <a:pt x="94992" y="16467"/>
                  </a:cubicBezTo>
                  <a:cubicBezTo>
                    <a:pt x="123522" y="22513"/>
                    <a:pt x="144726" y="46528"/>
                    <a:pt x="147192" y="75586"/>
                  </a:cubicBezTo>
                  <a:close/>
                </a:path>
              </a:pathLst>
            </a:custGeom>
            <a:solidFill>
              <a:srgbClr val="17A4F5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grpSp>
        <p:nvGrpSpPr>
          <p:cNvPr id="56" name="Gráfico 4" descr="Informática en la nube">
            <a:extLst>
              <a:ext uri="{FF2B5EF4-FFF2-40B4-BE49-F238E27FC236}">
                <a16:creationId xmlns:a16="http://schemas.microsoft.com/office/drawing/2014/main" id="{C6C4781B-0D86-487F-988F-64B637017E83}"/>
              </a:ext>
            </a:extLst>
          </p:cNvPr>
          <p:cNvGrpSpPr/>
          <p:nvPr/>
        </p:nvGrpSpPr>
        <p:grpSpPr>
          <a:xfrm>
            <a:off x="287584" y="2120976"/>
            <a:ext cx="540000" cy="540000"/>
            <a:chOff x="287584" y="2164879"/>
            <a:chExt cx="540000" cy="5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0D908B14-C61B-41C7-8D37-52C49533CDB8}"/>
                </a:ext>
              </a:extLst>
            </p:cNvPr>
            <p:cNvSpPr/>
            <p:nvPr/>
          </p:nvSpPr>
          <p:spPr>
            <a:xfrm>
              <a:off x="493248" y="2197856"/>
              <a:ext cx="292500" cy="191250"/>
            </a:xfrm>
            <a:custGeom>
              <a:avLst/>
              <a:gdLst>
                <a:gd name="connsiteX0" fmla="*/ 252211 w 292500"/>
                <a:gd name="connsiteY0" fmla="*/ 76148 h 191250"/>
                <a:gd name="connsiteX1" fmla="*/ 196523 w 292500"/>
                <a:gd name="connsiteY1" fmla="*/ 29461 h 191250"/>
                <a:gd name="connsiteX2" fmla="*/ 187523 w 292500"/>
                <a:gd name="connsiteY2" fmla="*/ 30023 h 191250"/>
                <a:gd name="connsiteX3" fmla="*/ 129586 w 292500"/>
                <a:gd name="connsiteY3" fmla="*/ 2461 h 191250"/>
                <a:gd name="connsiteX4" fmla="*/ 57586 w 292500"/>
                <a:gd name="connsiteY4" fmla="*/ 57023 h 191250"/>
                <a:gd name="connsiteX5" fmla="*/ 2461 w 292500"/>
                <a:gd name="connsiteY5" fmla="*/ 123961 h 191250"/>
                <a:gd name="connsiteX6" fmla="*/ 69961 w 292500"/>
                <a:gd name="connsiteY6" fmla="*/ 192023 h 191250"/>
                <a:gd name="connsiteX7" fmla="*/ 69961 w 292500"/>
                <a:gd name="connsiteY7" fmla="*/ 192023 h 191250"/>
                <a:gd name="connsiteX8" fmla="*/ 238711 w 292500"/>
                <a:gd name="connsiteY8" fmla="*/ 192023 h 191250"/>
                <a:gd name="connsiteX9" fmla="*/ 295523 w 292500"/>
                <a:gd name="connsiteY9" fmla="*/ 132961 h 191250"/>
                <a:gd name="connsiteX10" fmla="*/ 252211 w 292500"/>
                <a:gd name="connsiteY10" fmla="*/ 76148 h 191250"/>
                <a:gd name="connsiteX11" fmla="*/ 235336 w 292500"/>
                <a:gd name="connsiteY11" fmla="*/ 158273 h 191250"/>
                <a:gd name="connsiteX12" fmla="*/ 68836 w 292500"/>
                <a:gd name="connsiteY12" fmla="*/ 158273 h 191250"/>
                <a:gd name="connsiteX13" fmla="*/ 39023 w 292500"/>
                <a:gd name="connsiteY13" fmla="*/ 138586 h 191250"/>
                <a:gd name="connsiteX14" fmla="*/ 42961 w 292500"/>
                <a:gd name="connsiteY14" fmla="*/ 102586 h 191250"/>
                <a:gd name="connsiteX15" fmla="*/ 70523 w 292500"/>
                <a:gd name="connsiteY15" fmla="*/ 88523 h 191250"/>
                <a:gd name="connsiteX16" fmla="*/ 76148 w 292500"/>
                <a:gd name="connsiteY16" fmla="*/ 89086 h 191250"/>
                <a:gd name="connsiteX17" fmla="*/ 86273 w 292500"/>
                <a:gd name="connsiteY17" fmla="*/ 90773 h 191250"/>
                <a:gd name="connsiteX18" fmla="*/ 86273 w 292500"/>
                <a:gd name="connsiteY18" fmla="*/ 79523 h 191250"/>
                <a:gd name="connsiteX19" fmla="*/ 119461 w 292500"/>
                <a:gd name="connsiteY19" fmla="*/ 37336 h 191250"/>
                <a:gd name="connsiteX20" fmla="*/ 129586 w 292500"/>
                <a:gd name="connsiteY20" fmla="*/ 36211 h 191250"/>
                <a:gd name="connsiteX21" fmla="*/ 129586 w 292500"/>
                <a:gd name="connsiteY21" fmla="*/ 36211 h 191250"/>
                <a:gd name="connsiteX22" fmla="*/ 129586 w 292500"/>
                <a:gd name="connsiteY22" fmla="*/ 36211 h 191250"/>
                <a:gd name="connsiteX23" fmla="*/ 129586 w 292500"/>
                <a:gd name="connsiteY23" fmla="*/ 36211 h 191250"/>
                <a:gd name="connsiteX24" fmla="*/ 167836 w 292500"/>
                <a:gd name="connsiteY24" fmla="*/ 59836 h 191250"/>
                <a:gd name="connsiteX25" fmla="*/ 171211 w 292500"/>
                <a:gd name="connsiteY25" fmla="*/ 66586 h 191250"/>
                <a:gd name="connsiteX26" fmla="*/ 178523 w 292500"/>
                <a:gd name="connsiteY26" fmla="*/ 63773 h 191250"/>
                <a:gd name="connsiteX27" fmla="*/ 189773 w 292500"/>
                <a:gd name="connsiteY27" fmla="*/ 62086 h 191250"/>
                <a:gd name="connsiteX28" fmla="*/ 210023 w 292500"/>
                <a:gd name="connsiteY28" fmla="*/ 68273 h 191250"/>
                <a:gd name="connsiteX29" fmla="*/ 224648 w 292500"/>
                <a:gd name="connsiteY29" fmla="*/ 96961 h 191250"/>
                <a:gd name="connsiteX30" fmla="*/ 224648 w 292500"/>
                <a:gd name="connsiteY30" fmla="*/ 105961 h 191250"/>
                <a:gd name="connsiteX31" fmla="*/ 235898 w 292500"/>
                <a:gd name="connsiteY31" fmla="*/ 105961 h 191250"/>
                <a:gd name="connsiteX32" fmla="*/ 262336 w 292500"/>
                <a:gd name="connsiteY32" fmla="*/ 132398 h 191250"/>
                <a:gd name="connsiteX33" fmla="*/ 235336 w 292500"/>
                <a:gd name="connsiteY33" fmla="*/ 158273 h 19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500" h="191250">
                  <a:moveTo>
                    <a:pt x="252211" y="76148"/>
                  </a:moveTo>
                  <a:cubicBezTo>
                    <a:pt x="247711" y="49711"/>
                    <a:pt x="224086" y="29461"/>
                    <a:pt x="196523" y="29461"/>
                  </a:cubicBezTo>
                  <a:cubicBezTo>
                    <a:pt x="193711" y="29461"/>
                    <a:pt x="190336" y="30023"/>
                    <a:pt x="187523" y="30023"/>
                  </a:cubicBezTo>
                  <a:cubicBezTo>
                    <a:pt x="174023" y="13148"/>
                    <a:pt x="153211" y="2461"/>
                    <a:pt x="129586" y="2461"/>
                  </a:cubicBezTo>
                  <a:cubicBezTo>
                    <a:pt x="95273" y="2461"/>
                    <a:pt x="66586" y="25523"/>
                    <a:pt x="57586" y="57023"/>
                  </a:cubicBezTo>
                  <a:cubicBezTo>
                    <a:pt x="26086" y="63211"/>
                    <a:pt x="2461" y="90773"/>
                    <a:pt x="2461" y="123961"/>
                  </a:cubicBezTo>
                  <a:cubicBezTo>
                    <a:pt x="2461" y="161648"/>
                    <a:pt x="32836" y="192023"/>
                    <a:pt x="69961" y="192023"/>
                  </a:cubicBezTo>
                  <a:lnTo>
                    <a:pt x="69961" y="192023"/>
                  </a:lnTo>
                  <a:cubicBezTo>
                    <a:pt x="69961" y="192023"/>
                    <a:pt x="236461" y="192023"/>
                    <a:pt x="238711" y="192023"/>
                  </a:cubicBezTo>
                  <a:cubicBezTo>
                    <a:pt x="271336" y="192023"/>
                    <a:pt x="295523" y="165586"/>
                    <a:pt x="295523" y="132961"/>
                  </a:cubicBezTo>
                  <a:cubicBezTo>
                    <a:pt x="295523" y="105961"/>
                    <a:pt x="276961" y="83461"/>
                    <a:pt x="252211" y="76148"/>
                  </a:cubicBezTo>
                  <a:close/>
                  <a:moveTo>
                    <a:pt x="235336" y="158273"/>
                  </a:moveTo>
                  <a:lnTo>
                    <a:pt x="68836" y="158273"/>
                  </a:lnTo>
                  <a:cubicBezTo>
                    <a:pt x="55898" y="157148"/>
                    <a:pt x="44648" y="149836"/>
                    <a:pt x="39023" y="138586"/>
                  </a:cubicBezTo>
                  <a:cubicBezTo>
                    <a:pt x="33961" y="126773"/>
                    <a:pt x="35086" y="113273"/>
                    <a:pt x="42961" y="102586"/>
                  </a:cubicBezTo>
                  <a:cubicBezTo>
                    <a:pt x="49711" y="93586"/>
                    <a:pt x="59836" y="88523"/>
                    <a:pt x="70523" y="88523"/>
                  </a:cubicBezTo>
                  <a:cubicBezTo>
                    <a:pt x="72211" y="88523"/>
                    <a:pt x="74461" y="88523"/>
                    <a:pt x="76148" y="89086"/>
                  </a:cubicBezTo>
                  <a:lnTo>
                    <a:pt x="86273" y="90773"/>
                  </a:lnTo>
                  <a:lnTo>
                    <a:pt x="86273" y="79523"/>
                  </a:lnTo>
                  <a:cubicBezTo>
                    <a:pt x="86273" y="59273"/>
                    <a:pt x="99773" y="41836"/>
                    <a:pt x="119461" y="37336"/>
                  </a:cubicBezTo>
                  <a:cubicBezTo>
                    <a:pt x="122836" y="36773"/>
                    <a:pt x="126211" y="36211"/>
                    <a:pt x="129586" y="36211"/>
                  </a:cubicBezTo>
                  <a:cubicBezTo>
                    <a:pt x="129586" y="36211"/>
                    <a:pt x="129586" y="36211"/>
                    <a:pt x="129586" y="36211"/>
                  </a:cubicBezTo>
                  <a:lnTo>
                    <a:pt x="129586" y="36211"/>
                  </a:lnTo>
                  <a:cubicBezTo>
                    <a:pt x="129586" y="36211"/>
                    <a:pt x="129586" y="36211"/>
                    <a:pt x="129586" y="36211"/>
                  </a:cubicBezTo>
                  <a:cubicBezTo>
                    <a:pt x="145898" y="36211"/>
                    <a:pt x="160523" y="45211"/>
                    <a:pt x="167836" y="59836"/>
                  </a:cubicBezTo>
                  <a:lnTo>
                    <a:pt x="171211" y="66586"/>
                  </a:lnTo>
                  <a:lnTo>
                    <a:pt x="178523" y="63773"/>
                  </a:lnTo>
                  <a:cubicBezTo>
                    <a:pt x="181898" y="62648"/>
                    <a:pt x="185836" y="62086"/>
                    <a:pt x="189773" y="62086"/>
                  </a:cubicBezTo>
                  <a:cubicBezTo>
                    <a:pt x="197086" y="62086"/>
                    <a:pt x="203836" y="64336"/>
                    <a:pt x="210023" y="68273"/>
                  </a:cubicBezTo>
                  <a:cubicBezTo>
                    <a:pt x="219023" y="75023"/>
                    <a:pt x="224648" y="85711"/>
                    <a:pt x="224648" y="96961"/>
                  </a:cubicBezTo>
                  <a:lnTo>
                    <a:pt x="224648" y="105961"/>
                  </a:lnTo>
                  <a:lnTo>
                    <a:pt x="235898" y="105961"/>
                  </a:lnTo>
                  <a:cubicBezTo>
                    <a:pt x="250523" y="105961"/>
                    <a:pt x="262336" y="117773"/>
                    <a:pt x="262336" y="132398"/>
                  </a:cubicBezTo>
                  <a:cubicBezTo>
                    <a:pt x="261773" y="146461"/>
                    <a:pt x="249961" y="158273"/>
                    <a:pt x="235336" y="158273"/>
                  </a:cubicBez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DAB904F1-529B-4B63-BF0A-F02202214880}"/>
                </a:ext>
              </a:extLst>
            </p:cNvPr>
            <p:cNvSpPr/>
            <p:nvPr/>
          </p:nvSpPr>
          <p:spPr>
            <a:xfrm>
              <a:off x="324498" y="2409918"/>
              <a:ext cx="270000" cy="253125"/>
            </a:xfrm>
            <a:custGeom>
              <a:avLst/>
              <a:gdLst>
                <a:gd name="connsiteX0" fmla="*/ 254461 w 270000"/>
                <a:gd name="connsiteY0" fmla="*/ 2461 h 253125"/>
                <a:gd name="connsiteX1" fmla="*/ 20461 w 270000"/>
                <a:gd name="connsiteY1" fmla="*/ 2461 h 253125"/>
                <a:gd name="connsiteX2" fmla="*/ 2461 w 270000"/>
                <a:gd name="connsiteY2" fmla="*/ 20461 h 253125"/>
                <a:gd name="connsiteX3" fmla="*/ 2461 w 270000"/>
                <a:gd name="connsiteY3" fmla="*/ 181336 h 253125"/>
                <a:gd name="connsiteX4" fmla="*/ 20461 w 270000"/>
                <a:gd name="connsiteY4" fmla="*/ 199336 h 253125"/>
                <a:gd name="connsiteX5" fmla="*/ 20461 w 270000"/>
                <a:gd name="connsiteY5" fmla="*/ 199336 h 253125"/>
                <a:gd name="connsiteX6" fmla="*/ 109336 w 270000"/>
                <a:gd name="connsiteY6" fmla="*/ 199336 h 253125"/>
                <a:gd name="connsiteX7" fmla="*/ 109336 w 270000"/>
                <a:gd name="connsiteY7" fmla="*/ 221836 h 253125"/>
                <a:gd name="connsiteX8" fmla="*/ 69961 w 270000"/>
                <a:gd name="connsiteY8" fmla="*/ 221836 h 253125"/>
                <a:gd name="connsiteX9" fmla="*/ 69961 w 270000"/>
                <a:gd name="connsiteY9" fmla="*/ 255586 h 253125"/>
                <a:gd name="connsiteX10" fmla="*/ 204961 w 270000"/>
                <a:gd name="connsiteY10" fmla="*/ 255586 h 253125"/>
                <a:gd name="connsiteX11" fmla="*/ 204961 w 270000"/>
                <a:gd name="connsiteY11" fmla="*/ 221836 h 253125"/>
                <a:gd name="connsiteX12" fmla="*/ 165586 w 270000"/>
                <a:gd name="connsiteY12" fmla="*/ 221836 h 253125"/>
                <a:gd name="connsiteX13" fmla="*/ 165586 w 270000"/>
                <a:gd name="connsiteY13" fmla="*/ 199336 h 253125"/>
                <a:gd name="connsiteX14" fmla="*/ 254461 w 270000"/>
                <a:gd name="connsiteY14" fmla="*/ 199336 h 253125"/>
                <a:gd name="connsiteX15" fmla="*/ 272461 w 270000"/>
                <a:gd name="connsiteY15" fmla="*/ 181336 h 253125"/>
                <a:gd name="connsiteX16" fmla="*/ 272461 w 270000"/>
                <a:gd name="connsiteY16" fmla="*/ 181336 h 253125"/>
                <a:gd name="connsiteX17" fmla="*/ 272461 w 270000"/>
                <a:gd name="connsiteY17" fmla="*/ 20461 h 253125"/>
                <a:gd name="connsiteX18" fmla="*/ 254461 w 270000"/>
                <a:gd name="connsiteY18" fmla="*/ 2461 h 253125"/>
                <a:gd name="connsiteX19" fmla="*/ 238711 w 270000"/>
                <a:gd name="connsiteY19" fmla="*/ 165586 h 253125"/>
                <a:gd name="connsiteX20" fmla="*/ 36211 w 270000"/>
                <a:gd name="connsiteY20" fmla="*/ 165586 h 253125"/>
                <a:gd name="connsiteX21" fmla="*/ 36211 w 270000"/>
                <a:gd name="connsiteY21" fmla="*/ 36211 h 253125"/>
                <a:gd name="connsiteX22" fmla="*/ 238711 w 270000"/>
                <a:gd name="connsiteY22" fmla="*/ 36211 h 253125"/>
                <a:gd name="connsiteX23" fmla="*/ 238711 w 270000"/>
                <a:gd name="connsiteY23" fmla="*/ 165586 h 25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0000" h="253125">
                  <a:moveTo>
                    <a:pt x="254461" y="2461"/>
                  </a:moveTo>
                  <a:lnTo>
                    <a:pt x="20461" y="2461"/>
                  </a:lnTo>
                  <a:cubicBezTo>
                    <a:pt x="10336" y="2461"/>
                    <a:pt x="2461" y="10336"/>
                    <a:pt x="2461" y="20461"/>
                  </a:cubicBezTo>
                  <a:lnTo>
                    <a:pt x="2461" y="181336"/>
                  </a:lnTo>
                  <a:cubicBezTo>
                    <a:pt x="2461" y="191461"/>
                    <a:pt x="10336" y="199336"/>
                    <a:pt x="20461" y="199336"/>
                  </a:cubicBezTo>
                  <a:cubicBezTo>
                    <a:pt x="20461" y="199336"/>
                    <a:pt x="20461" y="199336"/>
                    <a:pt x="20461" y="199336"/>
                  </a:cubicBezTo>
                  <a:lnTo>
                    <a:pt x="109336" y="199336"/>
                  </a:lnTo>
                  <a:lnTo>
                    <a:pt x="109336" y="221836"/>
                  </a:lnTo>
                  <a:lnTo>
                    <a:pt x="69961" y="221836"/>
                  </a:lnTo>
                  <a:lnTo>
                    <a:pt x="69961" y="255586"/>
                  </a:lnTo>
                  <a:lnTo>
                    <a:pt x="204961" y="255586"/>
                  </a:lnTo>
                  <a:lnTo>
                    <a:pt x="204961" y="221836"/>
                  </a:lnTo>
                  <a:lnTo>
                    <a:pt x="165586" y="221836"/>
                  </a:lnTo>
                  <a:lnTo>
                    <a:pt x="165586" y="199336"/>
                  </a:lnTo>
                  <a:lnTo>
                    <a:pt x="254461" y="199336"/>
                  </a:lnTo>
                  <a:cubicBezTo>
                    <a:pt x="264586" y="199336"/>
                    <a:pt x="272461" y="191461"/>
                    <a:pt x="272461" y="181336"/>
                  </a:cubicBezTo>
                  <a:lnTo>
                    <a:pt x="272461" y="181336"/>
                  </a:lnTo>
                  <a:lnTo>
                    <a:pt x="272461" y="20461"/>
                  </a:lnTo>
                  <a:cubicBezTo>
                    <a:pt x="272461" y="10336"/>
                    <a:pt x="264586" y="2461"/>
                    <a:pt x="254461" y="2461"/>
                  </a:cubicBezTo>
                  <a:close/>
                  <a:moveTo>
                    <a:pt x="238711" y="165586"/>
                  </a:moveTo>
                  <a:lnTo>
                    <a:pt x="36211" y="165586"/>
                  </a:lnTo>
                  <a:lnTo>
                    <a:pt x="36211" y="36211"/>
                  </a:lnTo>
                  <a:lnTo>
                    <a:pt x="238711" y="36211"/>
                  </a:lnTo>
                  <a:lnTo>
                    <a:pt x="238711" y="165586"/>
                  </a:ln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dirty="0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858840E5-56F2-4197-9EB6-463C338E53FA}"/>
                </a:ext>
              </a:extLst>
            </p:cNvPr>
            <p:cNvSpPr/>
            <p:nvPr/>
          </p:nvSpPr>
          <p:spPr>
            <a:xfrm>
              <a:off x="620936" y="2409918"/>
              <a:ext cx="101250" cy="129375"/>
            </a:xfrm>
            <a:custGeom>
              <a:avLst/>
              <a:gdLst>
                <a:gd name="connsiteX0" fmla="*/ 59273 w 101250"/>
                <a:gd name="connsiteY0" fmla="*/ 2461 h 129375"/>
                <a:gd name="connsiteX1" fmla="*/ 67711 w 101250"/>
                <a:gd name="connsiteY1" fmla="*/ 28336 h 129375"/>
                <a:gd name="connsiteX2" fmla="*/ 43523 w 101250"/>
                <a:gd name="connsiteY2" fmla="*/ 68273 h 129375"/>
                <a:gd name="connsiteX3" fmla="*/ 43523 w 101250"/>
                <a:gd name="connsiteY3" fmla="*/ 45211 h 129375"/>
                <a:gd name="connsiteX4" fmla="*/ 2461 w 101250"/>
                <a:gd name="connsiteY4" fmla="*/ 86836 h 129375"/>
                <a:gd name="connsiteX5" fmla="*/ 43523 w 101250"/>
                <a:gd name="connsiteY5" fmla="*/ 127336 h 129375"/>
                <a:gd name="connsiteX6" fmla="*/ 43523 w 101250"/>
                <a:gd name="connsiteY6" fmla="*/ 104273 h 129375"/>
                <a:gd name="connsiteX7" fmla="*/ 98648 w 101250"/>
                <a:gd name="connsiteY7" fmla="*/ 7523 h 129375"/>
                <a:gd name="connsiteX8" fmla="*/ 96961 w 101250"/>
                <a:gd name="connsiteY8" fmla="*/ 2461 h 129375"/>
                <a:gd name="connsiteX9" fmla="*/ 59273 w 101250"/>
                <a:gd name="connsiteY9" fmla="*/ 2461 h 12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250" h="129375">
                  <a:moveTo>
                    <a:pt x="59273" y="2461"/>
                  </a:moveTo>
                  <a:cubicBezTo>
                    <a:pt x="64898" y="9773"/>
                    <a:pt x="67711" y="19336"/>
                    <a:pt x="67711" y="28336"/>
                  </a:cubicBezTo>
                  <a:cubicBezTo>
                    <a:pt x="67711" y="45211"/>
                    <a:pt x="58148" y="60398"/>
                    <a:pt x="43523" y="68273"/>
                  </a:cubicBezTo>
                  <a:lnTo>
                    <a:pt x="43523" y="45211"/>
                  </a:lnTo>
                  <a:lnTo>
                    <a:pt x="2461" y="86836"/>
                  </a:lnTo>
                  <a:lnTo>
                    <a:pt x="43523" y="127336"/>
                  </a:lnTo>
                  <a:lnTo>
                    <a:pt x="43523" y="104273"/>
                  </a:lnTo>
                  <a:cubicBezTo>
                    <a:pt x="85711" y="93023"/>
                    <a:pt x="110461" y="49711"/>
                    <a:pt x="98648" y="7523"/>
                  </a:cubicBezTo>
                  <a:cubicBezTo>
                    <a:pt x="98086" y="5836"/>
                    <a:pt x="97523" y="4148"/>
                    <a:pt x="96961" y="2461"/>
                  </a:cubicBezTo>
                  <a:lnTo>
                    <a:pt x="59273" y="2461"/>
                  </a:lnTo>
                  <a:close/>
                </a:path>
              </a:pathLst>
            </a:custGeom>
            <a:solidFill>
              <a:srgbClr val="17A4F5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1F03E82F-6F97-457F-9D89-283444D37E8C}"/>
                </a:ext>
              </a:extLst>
            </p:cNvPr>
            <p:cNvSpPr/>
            <p:nvPr/>
          </p:nvSpPr>
          <p:spPr>
            <a:xfrm>
              <a:off x="371612" y="2262543"/>
              <a:ext cx="101250" cy="129375"/>
            </a:xfrm>
            <a:custGeom>
              <a:avLst/>
              <a:gdLst>
                <a:gd name="connsiteX0" fmla="*/ 44784 w 101250"/>
                <a:gd name="connsiteY0" fmla="*/ 127336 h 129375"/>
                <a:gd name="connsiteX1" fmla="*/ 36347 w 101250"/>
                <a:gd name="connsiteY1" fmla="*/ 101461 h 129375"/>
                <a:gd name="connsiteX2" fmla="*/ 60534 w 101250"/>
                <a:gd name="connsiteY2" fmla="*/ 61523 h 129375"/>
                <a:gd name="connsiteX3" fmla="*/ 60534 w 101250"/>
                <a:gd name="connsiteY3" fmla="*/ 84586 h 129375"/>
                <a:gd name="connsiteX4" fmla="*/ 101597 w 101250"/>
                <a:gd name="connsiteY4" fmla="*/ 42961 h 129375"/>
                <a:gd name="connsiteX5" fmla="*/ 60534 w 101250"/>
                <a:gd name="connsiteY5" fmla="*/ 2461 h 129375"/>
                <a:gd name="connsiteX6" fmla="*/ 60534 w 101250"/>
                <a:gd name="connsiteY6" fmla="*/ 25523 h 129375"/>
                <a:gd name="connsiteX7" fmla="*/ 5409 w 101250"/>
                <a:gd name="connsiteY7" fmla="*/ 122273 h 129375"/>
                <a:gd name="connsiteX8" fmla="*/ 7097 w 101250"/>
                <a:gd name="connsiteY8" fmla="*/ 127336 h 129375"/>
                <a:gd name="connsiteX9" fmla="*/ 44784 w 101250"/>
                <a:gd name="connsiteY9" fmla="*/ 127336 h 12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250" h="129375">
                  <a:moveTo>
                    <a:pt x="44784" y="127336"/>
                  </a:moveTo>
                  <a:cubicBezTo>
                    <a:pt x="40284" y="121711"/>
                    <a:pt x="36347" y="110461"/>
                    <a:pt x="36347" y="101461"/>
                  </a:cubicBezTo>
                  <a:cubicBezTo>
                    <a:pt x="36347" y="84586"/>
                    <a:pt x="45909" y="69398"/>
                    <a:pt x="60534" y="61523"/>
                  </a:cubicBezTo>
                  <a:lnTo>
                    <a:pt x="60534" y="84586"/>
                  </a:lnTo>
                  <a:lnTo>
                    <a:pt x="101597" y="42961"/>
                  </a:lnTo>
                  <a:lnTo>
                    <a:pt x="60534" y="2461"/>
                  </a:lnTo>
                  <a:lnTo>
                    <a:pt x="60534" y="25523"/>
                  </a:lnTo>
                  <a:cubicBezTo>
                    <a:pt x="18347" y="36773"/>
                    <a:pt x="-6403" y="80086"/>
                    <a:pt x="5409" y="122273"/>
                  </a:cubicBezTo>
                  <a:cubicBezTo>
                    <a:pt x="5972" y="123961"/>
                    <a:pt x="6534" y="125648"/>
                    <a:pt x="7097" y="127336"/>
                  </a:cubicBezTo>
                  <a:lnTo>
                    <a:pt x="44784" y="127336"/>
                  </a:lnTo>
                  <a:close/>
                </a:path>
              </a:pathLst>
            </a:custGeom>
            <a:solidFill>
              <a:srgbClr val="17A4F5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grpSp>
        <p:nvGrpSpPr>
          <p:cNvPr id="62" name="Gráfico 6" descr="Familia con dos niños">
            <a:extLst>
              <a:ext uri="{FF2B5EF4-FFF2-40B4-BE49-F238E27FC236}">
                <a16:creationId xmlns:a16="http://schemas.microsoft.com/office/drawing/2014/main" id="{03AF9B9C-DEDA-48C4-981D-83A718850FEB}"/>
              </a:ext>
            </a:extLst>
          </p:cNvPr>
          <p:cNvGrpSpPr/>
          <p:nvPr/>
        </p:nvGrpSpPr>
        <p:grpSpPr>
          <a:xfrm>
            <a:off x="287584" y="2685160"/>
            <a:ext cx="540000" cy="540000"/>
            <a:chOff x="287584" y="2700958"/>
            <a:chExt cx="540000" cy="5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Forma libre: forma 62">
              <a:extLst>
                <a:ext uri="{FF2B5EF4-FFF2-40B4-BE49-F238E27FC236}">
                  <a16:creationId xmlns:a16="http://schemas.microsoft.com/office/drawing/2014/main" id="{D4E8BBDA-8A25-4D65-9C86-73FD9CDC2F98}"/>
                </a:ext>
              </a:extLst>
            </p:cNvPr>
            <p:cNvSpPr/>
            <p:nvPr/>
          </p:nvSpPr>
          <p:spPr>
            <a:xfrm>
              <a:off x="587115" y="2797989"/>
              <a:ext cx="61875" cy="61875"/>
            </a:xfrm>
            <a:custGeom>
              <a:avLst/>
              <a:gdLst>
                <a:gd name="connsiteX0" fmla="*/ 60469 w 61875"/>
                <a:gd name="connsiteY0" fmla="*/ 32344 h 61875"/>
                <a:gd name="connsiteX1" fmla="*/ 32344 w 61875"/>
                <a:gd name="connsiteY1" fmla="*/ 60469 h 61875"/>
                <a:gd name="connsiteX2" fmla="*/ 4219 w 61875"/>
                <a:gd name="connsiteY2" fmla="*/ 32344 h 61875"/>
                <a:gd name="connsiteX3" fmla="*/ 32344 w 61875"/>
                <a:gd name="connsiteY3" fmla="*/ 4219 h 61875"/>
                <a:gd name="connsiteX4" fmla="*/ 60469 w 61875"/>
                <a:gd name="connsiteY4" fmla="*/ 32344 h 6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75" h="61875">
                  <a:moveTo>
                    <a:pt x="60469" y="32344"/>
                  </a:moveTo>
                  <a:cubicBezTo>
                    <a:pt x="60469" y="47877"/>
                    <a:pt x="47877" y="60469"/>
                    <a:pt x="32344" y="60469"/>
                  </a:cubicBezTo>
                  <a:cubicBezTo>
                    <a:pt x="16811" y="60469"/>
                    <a:pt x="4219" y="47877"/>
                    <a:pt x="4219" y="32344"/>
                  </a:cubicBezTo>
                  <a:cubicBezTo>
                    <a:pt x="4219" y="16811"/>
                    <a:pt x="16811" y="4219"/>
                    <a:pt x="32344" y="4219"/>
                  </a:cubicBezTo>
                  <a:cubicBezTo>
                    <a:pt x="47877" y="4219"/>
                    <a:pt x="60469" y="16811"/>
                    <a:pt x="60469" y="323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68" name="Forma libre: forma 7167">
              <a:extLst>
                <a:ext uri="{FF2B5EF4-FFF2-40B4-BE49-F238E27FC236}">
                  <a16:creationId xmlns:a16="http://schemas.microsoft.com/office/drawing/2014/main" id="{4F5B3180-E6E6-48E0-AEA3-C9FA26E86500}"/>
                </a:ext>
              </a:extLst>
            </p:cNvPr>
            <p:cNvSpPr/>
            <p:nvPr/>
          </p:nvSpPr>
          <p:spPr>
            <a:xfrm>
              <a:off x="716490" y="2938614"/>
              <a:ext cx="50625" cy="50625"/>
            </a:xfrm>
            <a:custGeom>
              <a:avLst/>
              <a:gdLst>
                <a:gd name="connsiteX0" fmla="*/ 49219 w 50625"/>
                <a:gd name="connsiteY0" fmla="*/ 26719 h 50625"/>
                <a:gd name="connsiteX1" fmla="*/ 26719 w 50625"/>
                <a:gd name="connsiteY1" fmla="*/ 49219 h 50625"/>
                <a:gd name="connsiteX2" fmla="*/ 4219 w 50625"/>
                <a:gd name="connsiteY2" fmla="*/ 26719 h 50625"/>
                <a:gd name="connsiteX3" fmla="*/ 26719 w 50625"/>
                <a:gd name="connsiteY3" fmla="*/ 4219 h 50625"/>
                <a:gd name="connsiteX4" fmla="*/ 49219 w 50625"/>
                <a:gd name="connsiteY4" fmla="*/ 26719 h 5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25" h="50625">
                  <a:moveTo>
                    <a:pt x="49219" y="26719"/>
                  </a:moveTo>
                  <a:cubicBezTo>
                    <a:pt x="49219" y="39145"/>
                    <a:pt x="39145" y="49219"/>
                    <a:pt x="26719" y="49219"/>
                  </a:cubicBezTo>
                  <a:cubicBezTo>
                    <a:pt x="14292" y="49219"/>
                    <a:pt x="4219" y="39145"/>
                    <a:pt x="4219" y="26719"/>
                  </a:cubicBezTo>
                  <a:cubicBezTo>
                    <a:pt x="4219" y="14292"/>
                    <a:pt x="14292" y="4219"/>
                    <a:pt x="26719" y="4219"/>
                  </a:cubicBezTo>
                  <a:cubicBezTo>
                    <a:pt x="39145" y="4219"/>
                    <a:pt x="49219" y="14292"/>
                    <a:pt x="49219" y="2671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69" name="Forma libre: forma 7168">
              <a:extLst>
                <a:ext uri="{FF2B5EF4-FFF2-40B4-BE49-F238E27FC236}">
                  <a16:creationId xmlns:a16="http://schemas.microsoft.com/office/drawing/2014/main" id="{0F323B85-3658-4F11-BA37-0A3D3F9E688A}"/>
                </a:ext>
              </a:extLst>
            </p:cNvPr>
            <p:cNvSpPr/>
            <p:nvPr/>
          </p:nvSpPr>
          <p:spPr>
            <a:xfrm>
              <a:off x="463365" y="2797989"/>
              <a:ext cx="61875" cy="61875"/>
            </a:xfrm>
            <a:custGeom>
              <a:avLst/>
              <a:gdLst>
                <a:gd name="connsiteX0" fmla="*/ 60469 w 61875"/>
                <a:gd name="connsiteY0" fmla="*/ 32344 h 61875"/>
                <a:gd name="connsiteX1" fmla="*/ 32344 w 61875"/>
                <a:gd name="connsiteY1" fmla="*/ 60469 h 61875"/>
                <a:gd name="connsiteX2" fmla="*/ 4219 w 61875"/>
                <a:gd name="connsiteY2" fmla="*/ 32344 h 61875"/>
                <a:gd name="connsiteX3" fmla="*/ 32344 w 61875"/>
                <a:gd name="connsiteY3" fmla="*/ 4219 h 61875"/>
                <a:gd name="connsiteX4" fmla="*/ 60469 w 61875"/>
                <a:gd name="connsiteY4" fmla="*/ 32344 h 6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75" h="61875">
                  <a:moveTo>
                    <a:pt x="60469" y="32344"/>
                  </a:moveTo>
                  <a:cubicBezTo>
                    <a:pt x="60469" y="47877"/>
                    <a:pt x="47877" y="60469"/>
                    <a:pt x="32344" y="60469"/>
                  </a:cubicBezTo>
                  <a:cubicBezTo>
                    <a:pt x="16811" y="60469"/>
                    <a:pt x="4219" y="47877"/>
                    <a:pt x="4219" y="32344"/>
                  </a:cubicBezTo>
                  <a:cubicBezTo>
                    <a:pt x="4219" y="16811"/>
                    <a:pt x="16811" y="4219"/>
                    <a:pt x="32344" y="4219"/>
                  </a:cubicBezTo>
                  <a:cubicBezTo>
                    <a:pt x="47877" y="4219"/>
                    <a:pt x="60469" y="16811"/>
                    <a:pt x="60469" y="323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71" name="Forma libre: forma 7170">
              <a:extLst>
                <a:ext uri="{FF2B5EF4-FFF2-40B4-BE49-F238E27FC236}">
                  <a16:creationId xmlns:a16="http://schemas.microsoft.com/office/drawing/2014/main" id="{48CF0046-8397-442F-8890-CE46CABA3EF8}"/>
                </a:ext>
              </a:extLst>
            </p:cNvPr>
            <p:cNvSpPr/>
            <p:nvPr/>
          </p:nvSpPr>
          <p:spPr>
            <a:xfrm>
              <a:off x="345240" y="2938614"/>
              <a:ext cx="50625" cy="50625"/>
            </a:xfrm>
            <a:custGeom>
              <a:avLst/>
              <a:gdLst>
                <a:gd name="connsiteX0" fmla="*/ 49219 w 50625"/>
                <a:gd name="connsiteY0" fmla="*/ 26719 h 50625"/>
                <a:gd name="connsiteX1" fmla="*/ 26719 w 50625"/>
                <a:gd name="connsiteY1" fmla="*/ 49219 h 50625"/>
                <a:gd name="connsiteX2" fmla="*/ 4219 w 50625"/>
                <a:gd name="connsiteY2" fmla="*/ 26719 h 50625"/>
                <a:gd name="connsiteX3" fmla="*/ 26719 w 50625"/>
                <a:gd name="connsiteY3" fmla="*/ 4219 h 50625"/>
                <a:gd name="connsiteX4" fmla="*/ 49219 w 50625"/>
                <a:gd name="connsiteY4" fmla="*/ 26719 h 5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25" h="50625">
                  <a:moveTo>
                    <a:pt x="49219" y="26719"/>
                  </a:moveTo>
                  <a:cubicBezTo>
                    <a:pt x="49219" y="39145"/>
                    <a:pt x="39145" y="49219"/>
                    <a:pt x="26719" y="49219"/>
                  </a:cubicBezTo>
                  <a:cubicBezTo>
                    <a:pt x="14292" y="49219"/>
                    <a:pt x="4219" y="39145"/>
                    <a:pt x="4219" y="26719"/>
                  </a:cubicBezTo>
                  <a:cubicBezTo>
                    <a:pt x="4219" y="14292"/>
                    <a:pt x="14292" y="4219"/>
                    <a:pt x="26719" y="4219"/>
                  </a:cubicBezTo>
                  <a:cubicBezTo>
                    <a:pt x="39145" y="4219"/>
                    <a:pt x="49219" y="14292"/>
                    <a:pt x="49219" y="2671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72" name="Forma libre: forma 7171">
              <a:extLst>
                <a:ext uri="{FF2B5EF4-FFF2-40B4-BE49-F238E27FC236}">
                  <a16:creationId xmlns:a16="http://schemas.microsoft.com/office/drawing/2014/main" id="{10068418-95D8-4DA8-B85F-8BBA70E2E6C0}"/>
                </a:ext>
              </a:extLst>
            </p:cNvPr>
            <p:cNvSpPr/>
            <p:nvPr/>
          </p:nvSpPr>
          <p:spPr>
            <a:xfrm>
              <a:off x="305982" y="2865489"/>
              <a:ext cx="500625" cy="275625"/>
            </a:xfrm>
            <a:custGeom>
              <a:avLst/>
              <a:gdLst>
                <a:gd name="connsiteX0" fmla="*/ 497977 w 500625"/>
                <a:gd name="connsiteY0" fmla="*/ 196594 h 275625"/>
                <a:gd name="connsiteX1" fmla="*/ 478289 w 500625"/>
                <a:gd name="connsiteY1" fmla="*/ 149906 h 275625"/>
                <a:gd name="connsiteX2" fmla="*/ 449039 w 500625"/>
                <a:gd name="connsiteY2" fmla="*/ 129656 h 275625"/>
                <a:gd name="connsiteX3" fmla="*/ 437227 w 500625"/>
                <a:gd name="connsiteY3" fmla="*/ 127969 h 275625"/>
                <a:gd name="connsiteX4" fmla="*/ 415289 w 500625"/>
                <a:gd name="connsiteY4" fmla="*/ 133031 h 275625"/>
                <a:gd name="connsiteX5" fmla="*/ 380977 w 500625"/>
                <a:gd name="connsiteY5" fmla="*/ 108844 h 275625"/>
                <a:gd name="connsiteX6" fmla="*/ 360727 w 500625"/>
                <a:gd name="connsiteY6" fmla="*/ 24469 h 275625"/>
                <a:gd name="connsiteX7" fmla="*/ 356789 w 500625"/>
                <a:gd name="connsiteY7" fmla="*/ 18281 h 275625"/>
                <a:gd name="connsiteX8" fmla="*/ 333727 w 500625"/>
                <a:gd name="connsiteY8" fmla="*/ 7031 h 275625"/>
                <a:gd name="connsiteX9" fmla="*/ 313477 w 500625"/>
                <a:gd name="connsiteY9" fmla="*/ 4219 h 275625"/>
                <a:gd name="connsiteX10" fmla="*/ 293789 w 500625"/>
                <a:gd name="connsiteY10" fmla="*/ 7031 h 275625"/>
                <a:gd name="connsiteX11" fmla="*/ 270727 w 500625"/>
                <a:gd name="connsiteY11" fmla="*/ 18281 h 275625"/>
                <a:gd name="connsiteX12" fmla="*/ 266789 w 500625"/>
                <a:gd name="connsiteY12" fmla="*/ 24469 h 275625"/>
                <a:gd name="connsiteX13" fmla="*/ 251602 w 500625"/>
                <a:gd name="connsiteY13" fmla="*/ 85219 h 275625"/>
                <a:gd name="connsiteX14" fmla="*/ 236977 w 500625"/>
                <a:gd name="connsiteY14" fmla="*/ 24469 h 275625"/>
                <a:gd name="connsiteX15" fmla="*/ 233039 w 500625"/>
                <a:gd name="connsiteY15" fmla="*/ 18281 h 275625"/>
                <a:gd name="connsiteX16" fmla="*/ 209977 w 500625"/>
                <a:gd name="connsiteY16" fmla="*/ 7031 h 275625"/>
                <a:gd name="connsiteX17" fmla="*/ 189727 w 500625"/>
                <a:gd name="connsiteY17" fmla="*/ 4219 h 275625"/>
                <a:gd name="connsiteX18" fmla="*/ 170039 w 500625"/>
                <a:gd name="connsiteY18" fmla="*/ 7031 h 275625"/>
                <a:gd name="connsiteX19" fmla="*/ 146977 w 500625"/>
                <a:gd name="connsiteY19" fmla="*/ 18281 h 275625"/>
                <a:gd name="connsiteX20" fmla="*/ 143039 w 500625"/>
                <a:gd name="connsiteY20" fmla="*/ 24469 h 275625"/>
                <a:gd name="connsiteX21" fmla="*/ 122789 w 500625"/>
                <a:gd name="connsiteY21" fmla="*/ 108844 h 275625"/>
                <a:gd name="connsiteX22" fmla="*/ 88477 w 500625"/>
                <a:gd name="connsiteY22" fmla="*/ 133031 h 275625"/>
                <a:gd name="connsiteX23" fmla="*/ 65977 w 500625"/>
                <a:gd name="connsiteY23" fmla="*/ 127969 h 275625"/>
                <a:gd name="connsiteX24" fmla="*/ 54164 w 500625"/>
                <a:gd name="connsiteY24" fmla="*/ 129656 h 275625"/>
                <a:gd name="connsiteX25" fmla="*/ 24914 w 500625"/>
                <a:gd name="connsiteY25" fmla="*/ 149906 h 275625"/>
                <a:gd name="connsiteX26" fmla="*/ 5227 w 500625"/>
                <a:gd name="connsiteY26" fmla="*/ 196594 h 275625"/>
                <a:gd name="connsiteX27" fmla="*/ 8602 w 500625"/>
                <a:gd name="connsiteY27" fmla="*/ 210656 h 275625"/>
                <a:gd name="connsiteX28" fmla="*/ 15352 w 500625"/>
                <a:gd name="connsiteY28" fmla="*/ 212344 h 275625"/>
                <a:gd name="connsiteX29" fmla="*/ 25477 w 500625"/>
                <a:gd name="connsiteY29" fmla="*/ 205594 h 275625"/>
                <a:gd name="connsiteX30" fmla="*/ 37852 w 500625"/>
                <a:gd name="connsiteY30" fmla="*/ 176344 h 275625"/>
                <a:gd name="connsiteX31" fmla="*/ 37852 w 500625"/>
                <a:gd name="connsiteY31" fmla="*/ 206719 h 275625"/>
                <a:gd name="connsiteX32" fmla="*/ 37852 w 500625"/>
                <a:gd name="connsiteY32" fmla="*/ 274219 h 275625"/>
                <a:gd name="connsiteX33" fmla="*/ 60352 w 500625"/>
                <a:gd name="connsiteY33" fmla="*/ 274219 h 275625"/>
                <a:gd name="connsiteX34" fmla="*/ 60352 w 500625"/>
                <a:gd name="connsiteY34" fmla="*/ 206719 h 275625"/>
                <a:gd name="connsiteX35" fmla="*/ 71602 w 500625"/>
                <a:gd name="connsiteY35" fmla="*/ 206719 h 275625"/>
                <a:gd name="connsiteX36" fmla="*/ 71602 w 500625"/>
                <a:gd name="connsiteY36" fmla="*/ 274219 h 275625"/>
                <a:gd name="connsiteX37" fmla="*/ 94102 w 500625"/>
                <a:gd name="connsiteY37" fmla="*/ 274219 h 275625"/>
                <a:gd name="connsiteX38" fmla="*/ 94102 w 500625"/>
                <a:gd name="connsiteY38" fmla="*/ 156094 h 275625"/>
                <a:gd name="connsiteX39" fmla="*/ 94664 w 500625"/>
                <a:gd name="connsiteY39" fmla="*/ 156094 h 275625"/>
                <a:gd name="connsiteX40" fmla="*/ 139102 w 500625"/>
                <a:gd name="connsiteY40" fmla="*/ 125156 h 275625"/>
                <a:gd name="connsiteX41" fmla="*/ 143602 w 500625"/>
                <a:gd name="connsiteY41" fmla="*/ 118406 h 275625"/>
                <a:gd name="connsiteX42" fmla="*/ 161602 w 500625"/>
                <a:gd name="connsiteY42" fmla="*/ 43594 h 275625"/>
                <a:gd name="connsiteX43" fmla="*/ 161602 w 500625"/>
                <a:gd name="connsiteY43" fmla="*/ 274219 h 275625"/>
                <a:gd name="connsiteX44" fmla="*/ 184102 w 500625"/>
                <a:gd name="connsiteY44" fmla="*/ 274219 h 275625"/>
                <a:gd name="connsiteX45" fmla="*/ 184102 w 500625"/>
                <a:gd name="connsiteY45" fmla="*/ 144844 h 275625"/>
                <a:gd name="connsiteX46" fmla="*/ 195352 w 500625"/>
                <a:gd name="connsiteY46" fmla="*/ 144844 h 275625"/>
                <a:gd name="connsiteX47" fmla="*/ 195352 w 500625"/>
                <a:gd name="connsiteY47" fmla="*/ 274219 h 275625"/>
                <a:gd name="connsiteX48" fmla="*/ 217852 w 500625"/>
                <a:gd name="connsiteY48" fmla="*/ 274219 h 275625"/>
                <a:gd name="connsiteX49" fmla="*/ 217852 w 500625"/>
                <a:gd name="connsiteY49" fmla="*/ 43594 h 275625"/>
                <a:gd name="connsiteX50" fmla="*/ 240914 w 500625"/>
                <a:gd name="connsiteY50" fmla="*/ 136406 h 275625"/>
                <a:gd name="connsiteX51" fmla="*/ 251602 w 500625"/>
                <a:gd name="connsiteY51" fmla="*/ 144844 h 275625"/>
                <a:gd name="connsiteX52" fmla="*/ 262289 w 500625"/>
                <a:gd name="connsiteY52" fmla="*/ 136406 h 275625"/>
                <a:gd name="connsiteX53" fmla="*/ 285352 w 500625"/>
                <a:gd name="connsiteY53" fmla="*/ 43594 h 275625"/>
                <a:gd name="connsiteX54" fmla="*/ 285352 w 500625"/>
                <a:gd name="connsiteY54" fmla="*/ 90844 h 275625"/>
                <a:gd name="connsiteX55" fmla="*/ 265664 w 500625"/>
                <a:gd name="connsiteY55" fmla="*/ 172969 h 275625"/>
                <a:gd name="connsiteX56" fmla="*/ 285352 w 500625"/>
                <a:gd name="connsiteY56" fmla="*/ 172969 h 275625"/>
                <a:gd name="connsiteX57" fmla="*/ 285352 w 500625"/>
                <a:gd name="connsiteY57" fmla="*/ 274219 h 275625"/>
                <a:gd name="connsiteX58" fmla="*/ 307852 w 500625"/>
                <a:gd name="connsiteY58" fmla="*/ 274219 h 275625"/>
                <a:gd name="connsiteX59" fmla="*/ 307852 w 500625"/>
                <a:gd name="connsiteY59" fmla="*/ 172969 h 275625"/>
                <a:gd name="connsiteX60" fmla="*/ 319102 w 500625"/>
                <a:gd name="connsiteY60" fmla="*/ 172969 h 275625"/>
                <a:gd name="connsiteX61" fmla="*/ 319102 w 500625"/>
                <a:gd name="connsiteY61" fmla="*/ 274219 h 275625"/>
                <a:gd name="connsiteX62" fmla="*/ 341602 w 500625"/>
                <a:gd name="connsiteY62" fmla="*/ 274219 h 275625"/>
                <a:gd name="connsiteX63" fmla="*/ 341602 w 500625"/>
                <a:gd name="connsiteY63" fmla="*/ 172969 h 275625"/>
                <a:gd name="connsiteX64" fmla="*/ 361289 w 500625"/>
                <a:gd name="connsiteY64" fmla="*/ 172969 h 275625"/>
                <a:gd name="connsiteX65" fmla="*/ 341602 w 500625"/>
                <a:gd name="connsiteY65" fmla="*/ 90844 h 275625"/>
                <a:gd name="connsiteX66" fmla="*/ 341602 w 500625"/>
                <a:gd name="connsiteY66" fmla="*/ 43594 h 275625"/>
                <a:gd name="connsiteX67" fmla="*/ 360164 w 500625"/>
                <a:gd name="connsiteY67" fmla="*/ 118406 h 275625"/>
                <a:gd name="connsiteX68" fmla="*/ 364664 w 500625"/>
                <a:gd name="connsiteY68" fmla="*/ 125156 h 275625"/>
                <a:gd name="connsiteX69" fmla="*/ 409664 w 500625"/>
                <a:gd name="connsiteY69" fmla="*/ 156656 h 275625"/>
                <a:gd name="connsiteX70" fmla="*/ 409664 w 500625"/>
                <a:gd name="connsiteY70" fmla="*/ 191531 h 275625"/>
                <a:gd name="connsiteX71" fmla="*/ 397852 w 500625"/>
                <a:gd name="connsiteY71" fmla="*/ 223594 h 275625"/>
                <a:gd name="connsiteX72" fmla="*/ 409102 w 500625"/>
                <a:gd name="connsiteY72" fmla="*/ 223594 h 275625"/>
                <a:gd name="connsiteX73" fmla="*/ 409102 w 500625"/>
                <a:gd name="connsiteY73" fmla="*/ 274219 h 275625"/>
                <a:gd name="connsiteX74" fmla="*/ 431602 w 500625"/>
                <a:gd name="connsiteY74" fmla="*/ 274219 h 275625"/>
                <a:gd name="connsiteX75" fmla="*/ 431602 w 500625"/>
                <a:gd name="connsiteY75" fmla="*/ 223594 h 275625"/>
                <a:gd name="connsiteX76" fmla="*/ 442852 w 500625"/>
                <a:gd name="connsiteY76" fmla="*/ 223594 h 275625"/>
                <a:gd name="connsiteX77" fmla="*/ 442852 w 500625"/>
                <a:gd name="connsiteY77" fmla="*/ 274219 h 275625"/>
                <a:gd name="connsiteX78" fmla="*/ 465352 w 500625"/>
                <a:gd name="connsiteY78" fmla="*/ 274219 h 275625"/>
                <a:gd name="connsiteX79" fmla="*/ 465352 w 500625"/>
                <a:gd name="connsiteY79" fmla="*/ 223594 h 275625"/>
                <a:gd name="connsiteX80" fmla="*/ 476602 w 500625"/>
                <a:gd name="connsiteY80" fmla="*/ 223594 h 275625"/>
                <a:gd name="connsiteX81" fmla="*/ 465914 w 500625"/>
                <a:gd name="connsiteY81" fmla="*/ 193781 h 275625"/>
                <a:gd name="connsiteX82" fmla="*/ 465914 w 500625"/>
                <a:gd name="connsiteY82" fmla="*/ 176344 h 275625"/>
                <a:gd name="connsiteX83" fmla="*/ 478289 w 500625"/>
                <a:gd name="connsiteY83" fmla="*/ 205594 h 275625"/>
                <a:gd name="connsiteX84" fmla="*/ 488414 w 500625"/>
                <a:gd name="connsiteY84" fmla="*/ 212344 h 275625"/>
                <a:gd name="connsiteX85" fmla="*/ 495164 w 500625"/>
                <a:gd name="connsiteY85" fmla="*/ 210094 h 275625"/>
                <a:gd name="connsiteX86" fmla="*/ 497977 w 500625"/>
                <a:gd name="connsiteY86" fmla="*/ 196594 h 27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500625" h="275625">
                  <a:moveTo>
                    <a:pt x="497977" y="196594"/>
                  </a:moveTo>
                  <a:lnTo>
                    <a:pt x="478289" y="149906"/>
                  </a:lnTo>
                  <a:cubicBezTo>
                    <a:pt x="471539" y="140344"/>
                    <a:pt x="460852" y="133031"/>
                    <a:pt x="449039" y="129656"/>
                  </a:cubicBezTo>
                  <a:cubicBezTo>
                    <a:pt x="445664" y="128531"/>
                    <a:pt x="441164" y="127969"/>
                    <a:pt x="437227" y="127969"/>
                  </a:cubicBezTo>
                  <a:cubicBezTo>
                    <a:pt x="429352" y="127969"/>
                    <a:pt x="422039" y="129656"/>
                    <a:pt x="415289" y="133031"/>
                  </a:cubicBezTo>
                  <a:lnTo>
                    <a:pt x="380977" y="108844"/>
                  </a:lnTo>
                  <a:lnTo>
                    <a:pt x="360727" y="24469"/>
                  </a:lnTo>
                  <a:cubicBezTo>
                    <a:pt x="360164" y="22219"/>
                    <a:pt x="358477" y="19406"/>
                    <a:pt x="356789" y="18281"/>
                  </a:cubicBezTo>
                  <a:cubicBezTo>
                    <a:pt x="350039" y="13219"/>
                    <a:pt x="342164" y="9281"/>
                    <a:pt x="333727" y="7031"/>
                  </a:cubicBezTo>
                  <a:cubicBezTo>
                    <a:pt x="326977" y="5344"/>
                    <a:pt x="320227" y="4219"/>
                    <a:pt x="313477" y="4219"/>
                  </a:cubicBezTo>
                  <a:cubicBezTo>
                    <a:pt x="306727" y="4219"/>
                    <a:pt x="299977" y="5344"/>
                    <a:pt x="293789" y="7031"/>
                  </a:cubicBezTo>
                  <a:cubicBezTo>
                    <a:pt x="285352" y="9281"/>
                    <a:pt x="277477" y="13219"/>
                    <a:pt x="270727" y="18281"/>
                  </a:cubicBezTo>
                  <a:cubicBezTo>
                    <a:pt x="268477" y="19969"/>
                    <a:pt x="267352" y="22219"/>
                    <a:pt x="266789" y="24469"/>
                  </a:cubicBezTo>
                  <a:lnTo>
                    <a:pt x="251602" y="85219"/>
                  </a:lnTo>
                  <a:lnTo>
                    <a:pt x="236977" y="24469"/>
                  </a:lnTo>
                  <a:cubicBezTo>
                    <a:pt x="236414" y="22219"/>
                    <a:pt x="234727" y="19406"/>
                    <a:pt x="233039" y="18281"/>
                  </a:cubicBezTo>
                  <a:cubicBezTo>
                    <a:pt x="226289" y="13219"/>
                    <a:pt x="218414" y="9281"/>
                    <a:pt x="209977" y="7031"/>
                  </a:cubicBezTo>
                  <a:cubicBezTo>
                    <a:pt x="203227" y="5344"/>
                    <a:pt x="196477" y="4219"/>
                    <a:pt x="189727" y="4219"/>
                  </a:cubicBezTo>
                  <a:cubicBezTo>
                    <a:pt x="182977" y="4219"/>
                    <a:pt x="176227" y="5344"/>
                    <a:pt x="170039" y="7031"/>
                  </a:cubicBezTo>
                  <a:cubicBezTo>
                    <a:pt x="161602" y="9281"/>
                    <a:pt x="153727" y="13219"/>
                    <a:pt x="146977" y="18281"/>
                  </a:cubicBezTo>
                  <a:cubicBezTo>
                    <a:pt x="144727" y="19969"/>
                    <a:pt x="143602" y="22219"/>
                    <a:pt x="143039" y="24469"/>
                  </a:cubicBezTo>
                  <a:lnTo>
                    <a:pt x="122789" y="108844"/>
                  </a:lnTo>
                  <a:lnTo>
                    <a:pt x="88477" y="133031"/>
                  </a:lnTo>
                  <a:cubicBezTo>
                    <a:pt x="81164" y="129656"/>
                    <a:pt x="73852" y="127969"/>
                    <a:pt x="65977" y="127969"/>
                  </a:cubicBezTo>
                  <a:cubicBezTo>
                    <a:pt x="62039" y="127969"/>
                    <a:pt x="57539" y="128531"/>
                    <a:pt x="54164" y="129656"/>
                  </a:cubicBezTo>
                  <a:cubicBezTo>
                    <a:pt x="42352" y="132469"/>
                    <a:pt x="31664" y="139781"/>
                    <a:pt x="24914" y="149906"/>
                  </a:cubicBezTo>
                  <a:lnTo>
                    <a:pt x="5227" y="196594"/>
                  </a:lnTo>
                  <a:cubicBezTo>
                    <a:pt x="2977" y="201656"/>
                    <a:pt x="4664" y="207281"/>
                    <a:pt x="8602" y="210656"/>
                  </a:cubicBezTo>
                  <a:cubicBezTo>
                    <a:pt x="10852" y="211781"/>
                    <a:pt x="13102" y="212344"/>
                    <a:pt x="15352" y="212344"/>
                  </a:cubicBezTo>
                  <a:cubicBezTo>
                    <a:pt x="19852" y="212344"/>
                    <a:pt x="23789" y="209531"/>
                    <a:pt x="25477" y="205594"/>
                  </a:cubicBezTo>
                  <a:lnTo>
                    <a:pt x="37852" y="176344"/>
                  </a:lnTo>
                  <a:lnTo>
                    <a:pt x="37852" y="206719"/>
                  </a:lnTo>
                  <a:lnTo>
                    <a:pt x="37852" y="274219"/>
                  </a:lnTo>
                  <a:lnTo>
                    <a:pt x="60352" y="274219"/>
                  </a:lnTo>
                  <a:lnTo>
                    <a:pt x="60352" y="206719"/>
                  </a:lnTo>
                  <a:lnTo>
                    <a:pt x="71602" y="206719"/>
                  </a:lnTo>
                  <a:lnTo>
                    <a:pt x="71602" y="274219"/>
                  </a:lnTo>
                  <a:lnTo>
                    <a:pt x="94102" y="274219"/>
                  </a:lnTo>
                  <a:lnTo>
                    <a:pt x="94102" y="156094"/>
                  </a:lnTo>
                  <a:lnTo>
                    <a:pt x="94664" y="156094"/>
                  </a:lnTo>
                  <a:lnTo>
                    <a:pt x="139102" y="125156"/>
                  </a:lnTo>
                  <a:cubicBezTo>
                    <a:pt x="141352" y="123469"/>
                    <a:pt x="143039" y="121219"/>
                    <a:pt x="143602" y="118406"/>
                  </a:cubicBezTo>
                  <a:lnTo>
                    <a:pt x="161602" y="43594"/>
                  </a:lnTo>
                  <a:lnTo>
                    <a:pt x="161602" y="274219"/>
                  </a:lnTo>
                  <a:lnTo>
                    <a:pt x="184102" y="274219"/>
                  </a:lnTo>
                  <a:lnTo>
                    <a:pt x="184102" y="144844"/>
                  </a:lnTo>
                  <a:lnTo>
                    <a:pt x="195352" y="144844"/>
                  </a:lnTo>
                  <a:lnTo>
                    <a:pt x="195352" y="274219"/>
                  </a:lnTo>
                  <a:lnTo>
                    <a:pt x="217852" y="274219"/>
                  </a:lnTo>
                  <a:lnTo>
                    <a:pt x="217852" y="43594"/>
                  </a:lnTo>
                  <a:lnTo>
                    <a:pt x="240914" y="136406"/>
                  </a:lnTo>
                  <a:cubicBezTo>
                    <a:pt x="242039" y="141469"/>
                    <a:pt x="246539" y="144844"/>
                    <a:pt x="251602" y="144844"/>
                  </a:cubicBezTo>
                  <a:cubicBezTo>
                    <a:pt x="256664" y="144844"/>
                    <a:pt x="261164" y="141469"/>
                    <a:pt x="262289" y="136406"/>
                  </a:cubicBezTo>
                  <a:lnTo>
                    <a:pt x="285352" y="43594"/>
                  </a:lnTo>
                  <a:lnTo>
                    <a:pt x="285352" y="90844"/>
                  </a:lnTo>
                  <a:lnTo>
                    <a:pt x="265664" y="172969"/>
                  </a:lnTo>
                  <a:lnTo>
                    <a:pt x="285352" y="172969"/>
                  </a:lnTo>
                  <a:lnTo>
                    <a:pt x="285352" y="274219"/>
                  </a:lnTo>
                  <a:lnTo>
                    <a:pt x="307852" y="274219"/>
                  </a:lnTo>
                  <a:lnTo>
                    <a:pt x="307852" y="172969"/>
                  </a:lnTo>
                  <a:lnTo>
                    <a:pt x="319102" y="172969"/>
                  </a:lnTo>
                  <a:lnTo>
                    <a:pt x="319102" y="274219"/>
                  </a:lnTo>
                  <a:lnTo>
                    <a:pt x="341602" y="274219"/>
                  </a:lnTo>
                  <a:lnTo>
                    <a:pt x="341602" y="172969"/>
                  </a:lnTo>
                  <a:lnTo>
                    <a:pt x="361289" y="172969"/>
                  </a:lnTo>
                  <a:lnTo>
                    <a:pt x="341602" y="90844"/>
                  </a:lnTo>
                  <a:lnTo>
                    <a:pt x="341602" y="43594"/>
                  </a:lnTo>
                  <a:lnTo>
                    <a:pt x="360164" y="118406"/>
                  </a:lnTo>
                  <a:cubicBezTo>
                    <a:pt x="360727" y="121219"/>
                    <a:pt x="362414" y="123469"/>
                    <a:pt x="364664" y="125156"/>
                  </a:cubicBezTo>
                  <a:lnTo>
                    <a:pt x="409664" y="156656"/>
                  </a:lnTo>
                  <a:lnTo>
                    <a:pt x="409664" y="191531"/>
                  </a:lnTo>
                  <a:lnTo>
                    <a:pt x="397852" y="223594"/>
                  </a:lnTo>
                  <a:lnTo>
                    <a:pt x="409102" y="223594"/>
                  </a:lnTo>
                  <a:lnTo>
                    <a:pt x="409102" y="274219"/>
                  </a:lnTo>
                  <a:lnTo>
                    <a:pt x="431602" y="274219"/>
                  </a:lnTo>
                  <a:lnTo>
                    <a:pt x="431602" y="223594"/>
                  </a:lnTo>
                  <a:lnTo>
                    <a:pt x="442852" y="223594"/>
                  </a:lnTo>
                  <a:lnTo>
                    <a:pt x="442852" y="274219"/>
                  </a:lnTo>
                  <a:lnTo>
                    <a:pt x="465352" y="274219"/>
                  </a:lnTo>
                  <a:lnTo>
                    <a:pt x="465352" y="223594"/>
                  </a:lnTo>
                  <a:lnTo>
                    <a:pt x="476602" y="223594"/>
                  </a:lnTo>
                  <a:lnTo>
                    <a:pt x="465914" y="193781"/>
                  </a:lnTo>
                  <a:lnTo>
                    <a:pt x="465914" y="176344"/>
                  </a:lnTo>
                  <a:lnTo>
                    <a:pt x="478289" y="205594"/>
                  </a:lnTo>
                  <a:cubicBezTo>
                    <a:pt x="479977" y="210094"/>
                    <a:pt x="484477" y="212344"/>
                    <a:pt x="488414" y="212344"/>
                  </a:cubicBezTo>
                  <a:cubicBezTo>
                    <a:pt x="490664" y="212344"/>
                    <a:pt x="492914" y="211781"/>
                    <a:pt x="495164" y="210094"/>
                  </a:cubicBezTo>
                  <a:cubicBezTo>
                    <a:pt x="498539" y="207281"/>
                    <a:pt x="500227" y="201094"/>
                    <a:pt x="497977" y="19659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grpSp>
        <p:nvGrpSpPr>
          <p:cNvPr id="7173" name="Gráfico 8" descr="Maestro">
            <a:extLst>
              <a:ext uri="{FF2B5EF4-FFF2-40B4-BE49-F238E27FC236}">
                <a16:creationId xmlns:a16="http://schemas.microsoft.com/office/drawing/2014/main" id="{C0069340-418A-4E19-B3C5-DFCA313C8E0D}"/>
              </a:ext>
            </a:extLst>
          </p:cNvPr>
          <p:cNvGrpSpPr/>
          <p:nvPr/>
        </p:nvGrpSpPr>
        <p:grpSpPr>
          <a:xfrm>
            <a:off x="287584" y="3273528"/>
            <a:ext cx="540000" cy="540000"/>
            <a:chOff x="287584" y="3237037"/>
            <a:chExt cx="540000" cy="5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74" name="Forma libre: forma 7173">
              <a:extLst>
                <a:ext uri="{FF2B5EF4-FFF2-40B4-BE49-F238E27FC236}">
                  <a16:creationId xmlns:a16="http://schemas.microsoft.com/office/drawing/2014/main" id="{C971153B-595D-4ECA-8665-BF391938103D}"/>
                </a:ext>
              </a:extLst>
            </p:cNvPr>
            <p:cNvSpPr/>
            <p:nvPr/>
          </p:nvSpPr>
          <p:spPr>
            <a:xfrm>
              <a:off x="396498" y="3341451"/>
              <a:ext cx="405000" cy="281250"/>
            </a:xfrm>
            <a:custGeom>
              <a:avLst/>
              <a:gdLst>
                <a:gd name="connsiteX0" fmla="*/ 384961 w 405000"/>
                <a:gd name="connsiteY0" fmla="*/ 2461 h 281250"/>
                <a:gd name="connsiteX1" fmla="*/ 24961 w 405000"/>
                <a:gd name="connsiteY1" fmla="*/ 2461 h 281250"/>
                <a:gd name="connsiteX2" fmla="*/ 2461 w 405000"/>
                <a:gd name="connsiteY2" fmla="*/ 24961 h 281250"/>
                <a:gd name="connsiteX3" fmla="*/ 2461 w 405000"/>
                <a:gd name="connsiteY3" fmla="*/ 106523 h 281250"/>
                <a:gd name="connsiteX4" fmla="*/ 22711 w 405000"/>
                <a:gd name="connsiteY4" fmla="*/ 103711 h 281250"/>
                <a:gd name="connsiteX5" fmla="*/ 36211 w 405000"/>
                <a:gd name="connsiteY5" fmla="*/ 104836 h 281250"/>
                <a:gd name="connsiteX6" fmla="*/ 36211 w 405000"/>
                <a:gd name="connsiteY6" fmla="*/ 36211 h 281250"/>
                <a:gd name="connsiteX7" fmla="*/ 373711 w 405000"/>
                <a:gd name="connsiteY7" fmla="*/ 36211 h 281250"/>
                <a:gd name="connsiteX8" fmla="*/ 373711 w 405000"/>
                <a:gd name="connsiteY8" fmla="*/ 249961 h 281250"/>
                <a:gd name="connsiteX9" fmla="*/ 183023 w 405000"/>
                <a:gd name="connsiteY9" fmla="*/ 249961 h 281250"/>
                <a:gd name="connsiteX10" fmla="*/ 150961 w 405000"/>
                <a:gd name="connsiteY10" fmla="*/ 283711 h 281250"/>
                <a:gd name="connsiteX11" fmla="*/ 384961 w 405000"/>
                <a:gd name="connsiteY11" fmla="*/ 283711 h 281250"/>
                <a:gd name="connsiteX12" fmla="*/ 407461 w 405000"/>
                <a:gd name="connsiteY12" fmla="*/ 261211 h 281250"/>
                <a:gd name="connsiteX13" fmla="*/ 407461 w 405000"/>
                <a:gd name="connsiteY13" fmla="*/ 24961 h 281250"/>
                <a:gd name="connsiteX14" fmla="*/ 384961 w 405000"/>
                <a:gd name="connsiteY14" fmla="*/ 2461 h 28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5000" h="281250">
                  <a:moveTo>
                    <a:pt x="384961" y="2461"/>
                  </a:moveTo>
                  <a:lnTo>
                    <a:pt x="24961" y="2461"/>
                  </a:lnTo>
                  <a:cubicBezTo>
                    <a:pt x="12586" y="2461"/>
                    <a:pt x="2461" y="12586"/>
                    <a:pt x="2461" y="24961"/>
                  </a:cubicBezTo>
                  <a:lnTo>
                    <a:pt x="2461" y="106523"/>
                  </a:lnTo>
                  <a:cubicBezTo>
                    <a:pt x="8648" y="104836"/>
                    <a:pt x="15961" y="103711"/>
                    <a:pt x="22711" y="103711"/>
                  </a:cubicBezTo>
                  <a:cubicBezTo>
                    <a:pt x="27211" y="103711"/>
                    <a:pt x="31711" y="104273"/>
                    <a:pt x="36211" y="104836"/>
                  </a:cubicBezTo>
                  <a:lnTo>
                    <a:pt x="36211" y="36211"/>
                  </a:lnTo>
                  <a:lnTo>
                    <a:pt x="373711" y="36211"/>
                  </a:lnTo>
                  <a:lnTo>
                    <a:pt x="373711" y="249961"/>
                  </a:lnTo>
                  <a:lnTo>
                    <a:pt x="183023" y="249961"/>
                  </a:lnTo>
                  <a:lnTo>
                    <a:pt x="150961" y="283711"/>
                  </a:lnTo>
                  <a:lnTo>
                    <a:pt x="384961" y="283711"/>
                  </a:lnTo>
                  <a:cubicBezTo>
                    <a:pt x="397336" y="283711"/>
                    <a:pt x="407461" y="273586"/>
                    <a:pt x="407461" y="261211"/>
                  </a:cubicBezTo>
                  <a:lnTo>
                    <a:pt x="407461" y="24961"/>
                  </a:lnTo>
                  <a:cubicBezTo>
                    <a:pt x="407461" y="12586"/>
                    <a:pt x="397336" y="2461"/>
                    <a:pt x="384961" y="2461"/>
                  </a:cubicBezTo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75" name="Forma libre: forma 7174">
              <a:extLst>
                <a:ext uri="{FF2B5EF4-FFF2-40B4-BE49-F238E27FC236}">
                  <a16:creationId xmlns:a16="http://schemas.microsoft.com/office/drawing/2014/main" id="{1C532D13-D866-4A03-8232-78682B3385F7}"/>
                </a:ext>
              </a:extLst>
            </p:cNvPr>
            <p:cNvSpPr/>
            <p:nvPr/>
          </p:nvSpPr>
          <p:spPr>
            <a:xfrm>
              <a:off x="369487" y="3465201"/>
              <a:ext cx="95625" cy="95625"/>
            </a:xfrm>
            <a:custGeom>
              <a:avLst/>
              <a:gdLst>
                <a:gd name="connsiteX0" fmla="*/ 50284 w 95625"/>
                <a:gd name="connsiteY0" fmla="*/ 98086 h 95625"/>
                <a:gd name="connsiteX1" fmla="*/ 98097 w 95625"/>
                <a:gd name="connsiteY1" fmla="*/ 50273 h 95625"/>
                <a:gd name="connsiteX2" fmla="*/ 50284 w 95625"/>
                <a:gd name="connsiteY2" fmla="*/ 2461 h 95625"/>
                <a:gd name="connsiteX3" fmla="*/ 2472 w 95625"/>
                <a:gd name="connsiteY3" fmla="*/ 50273 h 95625"/>
                <a:gd name="connsiteX4" fmla="*/ 50284 w 95625"/>
                <a:gd name="connsiteY4" fmla="*/ 98086 h 9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25" h="95625">
                  <a:moveTo>
                    <a:pt x="50284" y="98086"/>
                  </a:moveTo>
                  <a:cubicBezTo>
                    <a:pt x="76722" y="98086"/>
                    <a:pt x="98097" y="76711"/>
                    <a:pt x="98097" y="50273"/>
                  </a:cubicBezTo>
                  <a:cubicBezTo>
                    <a:pt x="98097" y="23836"/>
                    <a:pt x="76722" y="2461"/>
                    <a:pt x="50284" y="2461"/>
                  </a:cubicBezTo>
                  <a:cubicBezTo>
                    <a:pt x="23847" y="2461"/>
                    <a:pt x="2472" y="23836"/>
                    <a:pt x="2472" y="50273"/>
                  </a:cubicBezTo>
                  <a:cubicBezTo>
                    <a:pt x="1909" y="76711"/>
                    <a:pt x="23847" y="98086"/>
                    <a:pt x="50284" y="98086"/>
                  </a:cubicBezTo>
                </a:path>
              </a:pathLst>
            </a:custGeom>
            <a:solidFill>
              <a:srgbClr val="17A4F5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76" name="Forma libre: forma 7175">
              <a:extLst>
                <a:ext uri="{FF2B5EF4-FFF2-40B4-BE49-F238E27FC236}">
                  <a16:creationId xmlns:a16="http://schemas.microsoft.com/office/drawing/2014/main" id="{71741205-AFC0-4284-8A94-C400BD905A7D}"/>
                </a:ext>
              </a:extLst>
            </p:cNvPr>
            <p:cNvSpPr/>
            <p:nvPr/>
          </p:nvSpPr>
          <p:spPr>
            <a:xfrm>
              <a:off x="308748" y="3494201"/>
              <a:ext cx="298125" cy="174375"/>
            </a:xfrm>
            <a:custGeom>
              <a:avLst/>
              <a:gdLst>
                <a:gd name="connsiteX0" fmla="*/ 294961 w 298125"/>
                <a:gd name="connsiteY0" fmla="*/ 13398 h 174375"/>
                <a:gd name="connsiteX1" fmla="*/ 261773 w 298125"/>
                <a:gd name="connsiteY1" fmla="*/ 6086 h 174375"/>
                <a:gd name="connsiteX2" fmla="*/ 257273 w 298125"/>
                <a:gd name="connsiteY2" fmla="*/ 10586 h 174375"/>
                <a:gd name="connsiteX3" fmla="*/ 175148 w 298125"/>
                <a:gd name="connsiteY3" fmla="*/ 96086 h 174375"/>
                <a:gd name="connsiteX4" fmla="*/ 150398 w 298125"/>
                <a:gd name="connsiteY4" fmla="*/ 85961 h 174375"/>
                <a:gd name="connsiteX5" fmla="*/ 111023 w 298125"/>
                <a:gd name="connsiteY5" fmla="*/ 80898 h 174375"/>
                <a:gd name="connsiteX6" fmla="*/ 71648 w 298125"/>
                <a:gd name="connsiteY6" fmla="*/ 87086 h 174375"/>
                <a:gd name="connsiteX7" fmla="*/ 21586 w 298125"/>
                <a:gd name="connsiteY7" fmla="*/ 113523 h 174375"/>
                <a:gd name="connsiteX8" fmla="*/ 14273 w 298125"/>
                <a:gd name="connsiteY8" fmla="*/ 126461 h 174375"/>
                <a:gd name="connsiteX9" fmla="*/ 2461 w 298125"/>
                <a:gd name="connsiteY9" fmla="*/ 175961 h 174375"/>
                <a:gd name="connsiteX10" fmla="*/ 170648 w 298125"/>
                <a:gd name="connsiteY10" fmla="*/ 175961 h 174375"/>
                <a:gd name="connsiteX11" fmla="*/ 170648 w 298125"/>
                <a:gd name="connsiteY11" fmla="*/ 175398 h 174375"/>
                <a:gd name="connsiteX12" fmla="*/ 218461 w 298125"/>
                <a:gd name="connsiteY12" fmla="*/ 119711 h 174375"/>
                <a:gd name="connsiteX13" fmla="*/ 292148 w 298125"/>
                <a:gd name="connsiteY13" fmla="*/ 42086 h 174375"/>
                <a:gd name="connsiteX14" fmla="*/ 294961 w 298125"/>
                <a:gd name="connsiteY14" fmla="*/ 13398 h 17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8125" h="174375">
                  <a:moveTo>
                    <a:pt x="294961" y="13398"/>
                  </a:moveTo>
                  <a:cubicBezTo>
                    <a:pt x="287648" y="2148"/>
                    <a:pt x="273023" y="-664"/>
                    <a:pt x="261773" y="6086"/>
                  </a:cubicBezTo>
                  <a:cubicBezTo>
                    <a:pt x="259523" y="7211"/>
                    <a:pt x="258398" y="9461"/>
                    <a:pt x="257273" y="10586"/>
                  </a:cubicBezTo>
                  <a:lnTo>
                    <a:pt x="175148" y="96086"/>
                  </a:lnTo>
                  <a:cubicBezTo>
                    <a:pt x="167273" y="92148"/>
                    <a:pt x="158836" y="88773"/>
                    <a:pt x="150398" y="85961"/>
                  </a:cubicBezTo>
                  <a:cubicBezTo>
                    <a:pt x="137461" y="83711"/>
                    <a:pt x="123961" y="80898"/>
                    <a:pt x="111023" y="80898"/>
                  </a:cubicBezTo>
                  <a:cubicBezTo>
                    <a:pt x="98086" y="80898"/>
                    <a:pt x="84586" y="83148"/>
                    <a:pt x="71648" y="87086"/>
                  </a:cubicBezTo>
                  <a:cubicBezTo>
                    <a:pt x="52523" y="92148"/>
                    <a:pt x="35648" y="101711"/>
                    <a:pt x="21586" y="113523"/>
                  </a:cubicBezTo>
                  <a:cubicBezTo>
                    <a:pt x="18211" y="116898"/>
                    <a:pt x="15398" y="121961"/>
                    <a:pt x="14273" y="126461"/>
                  </a:cubicBezTo>
                  <a:lnTo>
                    <a:pt x="2461" y="175961"/>
                  </a:lnTo>
                  <a:lnTo>
                    <a:pt x="170648" y="175961"/>
                  </a:lnTo>
                  <a:lnTo>
                    <a:pt x="170648" y="175398"/>
                  </a:lnTo>
                  <a:lnTo>
                    <a:pt x="218461" y="119711"/>
                  </a:lnTo>
                  <a:lnTo>
                    <a:pt x="292148" y="42086"/>
                  </a:lnTo>
                  <a:cubicBezTo>
                    <a:pt x="298898" y="35336"/>
                    <a:pt x="301148" y="22398"/>
                    <a:pt x="294961" y="13398"/>
                  </a:cubicBezTo>
                </a:path>
              </a:pathLst>
            </a:custGeom>
            <a:solidFill>
              <a:srgbClr val="17A4F5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grpSp>
        <p:nvGrpSpPr>
          <p:cNvPr id="7177" name="Gráfico 10" descr="Reunión">
            <a:extLst>
              <a:ext uri="{FF2B5EF4-FFF2-40B4-BE49-F238E27FC236}">
                <a16:creationId xmlns:a16="http://schemas.microsoft.com/office/drawing/2014/main" id="{23F04957-7724-4CEC-9FF5-874B773DFC05}"/>
              </a:ext>
            </a:extLst>
          </p:cNvPr>
          <p:cNvGrpSpPr/>
          <p:nvPr/>
        </p:nvGrpSpPr>
        <p:grpSpPr>
          <a:xfrm>
            <a:off x="287584" y="3837712"/>
            <a:ext cx="540000" cy="540000"/>
            <a:chOff x="287584" y="3773116"/>
            <a:chExt cx="540000" cy="5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78" name="Forma libre: forma 7177">
              <a:extLst>
                <a:ext uri="{FF2B5EF4-FFF2-40B4-BE49-F238E27FC236}">
                  <a16:creationId xmlns:a16="http://schemas.microsoft.com/office/drawing/2014/main" id="{7F8549C3-79D5-434C-9913-C36E8BDABA21}"/>
                </a:ext>
              </a:extLst>
            </p:cNvPr>
            <p:cNvSpPr/>
            <p:nvPr/>
          </p:nvSpPr>
          <p:spPr>
            <a:xfrm>
              <a:off x="515748" y="3882593"/>
              <a:ext cx="78750" cy="78750"/>
            </a:xfrm>
            <a:custGeom>
              <a:avLst/>
              <a:gdLst>
                <a:gd name="connsiteX0" fmla="*/ 81211 w 78750"/>
                <a:gd name="connsiteY0" fmla="*/ 41836 h 78750"/>
                <a:gd name="connsiteX1" fmla="*/ 41836 w 78750"/>
                <a:gd name="connsiteY1" fmla="*/ 81211 h 78750"/>
                <a:gd name="connsiteX2" fmla="*/ 2461 w 78750"/>
                <a:gd name="connsiteY2" fmla="*/ 41836 h 78750"/>
                <a:gd name="connsiteX3" fmla="*/ 41836 w 78750"/>
                <a:gd name="connsiteY3" fmla="*/ 2461 h 78750"/>
                <a:gd name="connsiteX4" fmla="*/ 81211 w 78750"/>
                <a:gd name="connsiteY4" fmla="*/ 41836 h 7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750" h="78750">
                  <a:moveTo>
                    <a:pt x="81211" y="41836"/>
                  </a:moveTo>
                  <a:cubicBezTo>
                    <a:pt x="81211" y="63773"/>
                    <a:pt x="63773" y="81211"/>
                    <a:pt x="41836" y="81211"/>
                  </a:cubicBezTo>
                  <a:cubicBezTo>
                    <a:pt x="19898" y="81211"/>
                    <a:pt x="2461" y="63773"/>
                    <a:pt x="2461" y="41836"/>
                  </a:cubicBezTo>
                  <a:cubicBezTo>
                    <a:pt x="2461" y="19898"/>
                    <a:pt x="19898" y="2461"/>
                    <a:pt x="41836" y="2461"/>
                  </a:cubicBezTo>
                  <a:cubicBezTo>
                    <a:pt x="63773" y="2461"/>
                    <a:pt x="81211" y="20461"/>
                    <a:pt x="81211" y="41836"/>
                  </a:cubicBezTo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79" name="Forma libre: forma 7178">
              <a:extLst>
                <a:ext uri="{FF2B5EF4-FFF2-40B4-BE49-F238E27FC236}">
                  <a16:creationId xmlns:a16="http://schemas.microsoft.com/office/drawing/2014/main" id="{F3FF1113-3CEE-4593-B18C-896E54BD18F5}"/>
                </a:ext>
              </a:extLst>
            </p:cNvPr>
            <p:cNvSpPr/>
            <p:nvPr/>
          </p:nvSpPr>
          <p:spPr>
            <a:xfrm>
              <a:off x="673248" y="3905093"/>
              <a:ext cx="78750" cy="78750"/>
            </a:xfrm>
            <a:custGeom>
              <a:avLst/>
              <a:gdLst>
                <a:gd name="connsiteX0" fmla="*/ 81211 w 78750"/>
                <a:gd name="connsiteY0" fmla="*/ 41836 h 78750"/>
                <a:gd name="connsiteX1" fmla="*/ 41836 w 78750"/>
                <a:gd name="connsiteY1" fmla="*/ 81211 h 78750"/>
                <a:gd name="connsiteX2" fmla="*/ 2461 w 78750"/>
                <a:gd name="connsiteY2" fmla="*/ 41836 h 78750"/>
                <a:gd name="connsiteX3" fmla="*/ 41836 w 78750"/>
                <a:gd name="connsiteY3" fmla="*/ 2461 h 78750"/>
                <a:gd name="connsiteX4" fmla="*/ 81211 w 78750"/>
                <a:gd name="connsiteY4" fmla="*/ 41836 h 7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750" h="78750">
                  <a:moveTo>
                    <a:pt x="81211" y="41836"/>
                  </a:moveTo>
                  <a:cubicBezTo>
                    <a:pt x="81211" y="63773"/>
                    <a:pt x="63773" y="81211"/>
                    <a:pt x="41836" y="81211"/>
                  </a:cubicBezTo>
                  <a:cubicBezTo>
                    <a:pt x="19898" y="81211"/>
                    <a:pt x="2461" y="63773"/>
                    <a:pt x="2461" y="41836"/>
                  </a:cubicBezTo>
                  <a:cubicBezTo>
                    <a:pt x="2461" y="19898"/>
                    <a:pt x="19898" y="2461"/>
                    <a:pt x="41836" y="2461"/>
                  </a:cubicBezTo>
                  <a:cubicBezTo>
                    <a:pt x="63773" y="2461"/>
                    <a:pt x="81211" y="19898"/>
                    <a:pt x="81211" y="41836"/>
                  </a:cubicBezTo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80" name="Forma libre: forma 7179">
              <a:extLst>
                <a:ext uri="{FF2B5EF4-FFF2-40B4-BE49-F238E27FC236}">
                  <a16:creationId xmlns:a16="http://schemas.microsoft.com/office/drawing/2014/main" id="{108F6128-89CE-4243-84AD-F2CBA7D8A7EB}"/>
                </a:ext>
              </a:extLst>
            </p:cNvPr>
            <p:cNvSpPr/>
            <p:nvPr/>
          </p:nvSpPr>
          <p:spPr>
            <a:xfrm>
              <a:off x="358248" y="3905093"/>
              <a:ext cx="78750" cy="78750"/>
            </a:xfrm>
            <a:custGeom>
              <a:avLst/>
              <a:gdLst>
                <a:gd name="connsiteX0" fmla="*/ 81211 w 78750"/>
                <a:gd name="connsiteY0" fmla="*/ 41836 h 78750"/>
                <a:gd name="connsiteX1" fmla="*/ 41836 w 78750"/>
                <a:gd name="connsiteY1" fmla="*/ 81211 h 78750"/>
                <a:gd name="connsiteX2" fmla="*/ 2461 w 78750"/>
                <a:gd name="connsiteY2" fmla="*/ 41836 h 78750"/>
                <a:gd name="connsiteX3" fmla="*/ 41836 w 78750"/>
                <a:gd name="connsiteY3" fmla="*/ 2461 h 78750"/>
                <a:gd name="connsiteX4" fmla="*/ 81211 w 78750"/>
                <a:gd name="connsiteY4" fmla="*/ 41836 h 7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750" h="78750">
                  <a:moveTo>
                    <a:pt x="81211" y="41836"/>
                  </a:moveTo>
                  <a:cubicBezTo>
                    <a:pt x="81211" y="63773"/>
                    <a:pt x="63773" y="81211"/>
                    <a:pt x="41836" y="81211"/>
                  </a:cubicBezTo>
                  <a:cubicBezTo>
                    <a:pt x="19898" y="81211"/>
                    <a:pt x="2461" y="63773"/>
                    <a:pt x="2461" y="41836"/>
                  </a:cubicBezTo>
                  <a:cubicBezTo>
                    <a:pt x="2461" y="19898"/>
                    <a:pt x="19898" y="2461"/>
                    <a:pt x="41836" y="2461"/>
                  </a:cubicBezTo>
                  <a:cubicBezTo>
                    <a:pt x="63773" y="2461"/>
                    <a:pt x="81211" y="19898"/>
                    <a:pt x="81211" y="41836"/>
                  </a:cubicBezTo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dirty="0"/>
            </a:p>
          </p:txBody>
        </p:sp>
        <p:sp>
          <p:nvSpPr>
            <p:cNvPr id="7181" name="Forma libre: forma 7180">
              <a:extLst>
                <a:ext uri="{FF2B5EF4-FFF2-40B4-BE49-F238E27FC236}">
                  <a16:creationId xmlns:a16="http://schemas.microsoft.com/office/drawing/2014/main" id="{0B5113D3-82E8-4D3C-A3B7-3186FB4B7F1A}"/>
                </a:ext>
              </a:extLst>
            </p:cNvPr>
            <p:cNvSpPr/>
            <p:nvPr/>
          </p:nvSpPr>
          <p:spPr>
            <a:xfrm>
              <a:off x="333498" y="4050218"/>
              <a:ext cx="444375" cy="151875"/>
            </a:xfrm>
            <a:custGeom>
              <a:avLst/>
              <a:gdLst>
                <a:gd name="connsiteX0" fmla="*/ 2461 w 444375"/>
                <a:gd name="connsiteY0" fmla="*/ 150961 h 151875"/>
                <a:gd name="connsiteX1" fmla="*/ 224086 w 444375"/>
                <a:gd name="connsiteY1" fmla="*/ 2461 h 151875"/>
                <a:gd name="connsiteX2" fmla="*/ 445711 w 444375"/>
                <a:gd name="connsiteY2" fmla="*/ 150961 h 151875"/>
                <a:gd name="connsiteX3" fmla="*/ 2461 w 444375"/>
                <a:gd name="connsiteY3" fmla="*/ 150961 h 15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375" h="151875">
                  <a:moveTo>
                    <a:pt x="2461" y="150961"/>
                  </a:moveTo>
                  <a:cubicBezTo>
                    <a:pt x="2461" y="68836"/>
                    <a:pt x="101461" y="2461"/>
                    <a:pt x="224086" y="2461"/>
                  </a:cubicBezTo>
                  <a:cubicBezTo>
                    <a:pt x="346148" y="2461"/>
                    <a:pt x="445711" y="68836"/>
                    <a:pt x="445711" y="150961"/>
                  </a:cubicBezTo>
                  <a:lnTo>
                    <a:pt x="2461" y="150961"/>
                  </a:lnTo>
                  <a:close/>
                </a:path>
              </a:pathLst>
            </a:custGeom>
            <a:solidFill>
              <a:srgbClr val="17A4F5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82" name="Forma libre: forma 7181">
              <a:extLst>
                <a:ext uri="{FF2B5EF4-FFF2-40B4-BE49-F238E27FC236}">
                  <a16:creationId xmlns:a16="http://schemas.microsoft.com/office/drawing/2014/main" id="{7A54D44A-5C35-4E3E-8FAF-F8E314673A21}"/>
                </a:ext>
              </a:extLst>
            </p:cNvPr>
            <p:cNvSpPr/>
            <p:nvPr/>
          </p:nvSpPr>
          <p:spPr>
            <a:xfrm>
              <a:off x="330123" y="3995302"/>
              <a:ext cx="135000" cy="129375"/>
            </a:xfrm>
            <a:custGeom>
              <a:avLst/>
              <a:gdLst>
                <a:gd name="connsiteX0" fmla="*/ 56461 w 135000"/>
                <a:gd name="connsiteY0" fmla="*/ 78189 h 129375"/>
                <a:gd name="connsiteX1" fmla="*/ 137461 w 135000"/>
                <a:gd name="connsiteY1" fmla="*/ 42189 h 129375"/>
                <a:gd name="connsiteX2" fmla="*/ 137461 w 135000"/>
                <a:gd name="connsiteY2" fmla="*/ 36001 h 129375"/>
                <a:gd name="connsiteX3" fmla="*/ 130711 w 135000"/>
                <a:gd name="connsiteY3" fmla="*/ 19689 h 129375"/>
                <a:gd name="connsiteX4" fmla="*/ 120023 w 135000"/>
                <a:gd name="connsiteY4" fmla="*/ 13501 h 129375"/>
                <a:gd name="connsiteX5" fmla="*/ 21023 w 135000"/>
                <a:gd name="connsiteY5" fmla="*/ 12939 h 129375"/>
                <a:gd name="connsiteX6" fmla="*/ 8648 w 135000"/>
                <a:gd name="connsiteY6" fmla="*/ 19689 h 129375"/>
                <a:gd name="connsiteX7" fmla="*/ 2461 w 135000"/>
                <a:gd name="connsiteY7" fmla="*/ 36001 h 129375"/>
                <a:gd name="connsiteX8" fmla="*/ 2461 w 135000"/>
                <a:gd name="connsiteY8" fmla="*/ 131626 h 129375"/>
                <a:gd name="connsiteX9" fmla="*/ 56461 w 135000"/>
                <a:gd name="connsiteY9" fmla="*/ 78189 h 12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000" h="129375">
                  <a:moveTo>
                    <a:pt x="56461" y="78189"/>
                  </a:moveTo>
                  <a:cubicBezTo>
                    <a:pt x="80086" y="62439"/>
                    <a:pt x="107648" y="50064"/>
                    <a:pt x="137461" y="42189"/>
                  </a:cubicBezTo>
                  <a:lnTo>
                    <a:pt x="137461" y="36001"/>
                  </a:lnTo>
                  <a:cubicBezTo>
                    <a:pt x="137461" y="29814"/>
                    <a:pt x="134648" y="23626"/>
                    <a:pt x="130711" y="19689"/>
                  </a:cubicBezTo>
                  <a:cubicBezTo>
                    <a:pt x="129023" y="18001"/>
                    <a:pt x="125086" y="15751"/>
                    <a:pt x="120023" y="13501"/>
                  </a:cubicBezTo>
                  <a:cubicBezTo>
                    <a:pt x="89086" y="-1124"/>
                    <a:pt x="52523" y="-1124"/>
                    <a:pt x="21023" y="12939"/>
                  </a:cubicBezTo>
                  <a:cubicBezTo>
                    <a:pt x="15398" y="15189"/>
                    <a:pt x="10898" y="18001"/>
                    <a:pt x="8648" y="19689"/>
                  </a:cubicBezTo>
                  <a:cubicBezTo>
                    <a:pt x="5273" y="23626"/>
                    <a:pt x="2461" y="29814"/>
                    <a:pt x="2461" y="36001"/>
                  </a:cubicBezTo>
                  <a:lnTo>
                    <a:pt x="2461" y="131626"/>
                  </a:lnTo>
                  <a:cubicBezTo>
                    <a:pt x="15398" y="111939"/>
                    <a:pt x="33398" y="93376"/>
                    <a:pt x="56461" y="78189"/>
                  </a:cubicBezTo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83" name="Forma libre: forma 7182">
              <a:extLst>
                <a:ext uri="{FF2B5EF4-FFF2-40B4-BE49-F238E27FC236}">
                  <a16:creationId xmlns:a16="http://schemas.microsoft.com/office/drawing/2014/main" id="{89C4ACD2-3DFE-4083-919E-7DFC9D867367}"/>
                </a:ext>
              </a:extLst>
            </p:cNvPr>
            <p:cNvSpPr/>
            <p:nvPr/>
          </p:nvSpPr>
          <p:spPr>
            <a:xfrm>
              <a:off x="487061" y="3972802"/>
              <a:ext cx="135000" cy="56250"/>
            </a:xfrm>
            <a:custGeom>
              <a:avLst/>
              <a:gdLst>
                <a:gd name="connsiteX0" fmla="*/ 138023 w 135000"/>
                <a:gd name="connsiteY0" fmla="*/ 59064 h 56250"/>
                <a:gd name="connsiteX1" fmla="*/ 138023 w 135000"/>
                <a:gd name="connsiteY1" fmla="*/ 36001 h 56250"/>
                <a:gd name="connsiteX2" fmla="*/ 131273 w 135000"/>
                <a:gd name="connsiteY2" fmla="*/ 19689 h 56250"/>
                <a:gd name="connsiteX3" fmla="*/ 120586 w 135000"/>
                <a:gd name="connsiteY3" fmla="*/ 13501 h 56250"/>
                <a:gd name="connsiteX4" fmla="*/ 21586 w 135000"/>
                <a:gd name="connsiteY4" fmla="*/ 12939 h 56250"/>
                <a:gd name="connsiteX5" fmla="*/ 9211 w 135000"/>
                <a:gd name="connsiteY5" fmla="*/ 19689 h 56250"/>
                <a:gd name="connsiteX6" fmla="*/ 2461 w 135000"/>
                <a:gd name="connsiteY6" fmla="*/ 36001 h 56250"/>
                <a:gd name="connsiteX7" fmla="*/ 2461 w 135000"/>
                <a:gd name="connsiteY7" fmla="*/ 59064 h 56250"/>
                <a:gd name="connsiteX8" fmla="*/ 69961 w 135000"/>
                <a:gd name="connsiteY8" fmla="*/ 52314 h 56250"/>
                <a:gd name="connsiteX9" fmla="*/ 138023 w 135000"/>
                <a:gd name="connsiteY9" fmla="*/ 59064 h 5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000" h="56250">
                  <a:moveTo>
                    <a:pt x="138023" y="59064"/>
                  </a:moveTo>
                  <a:lnTo>
                    <a:pt x="138023" y="36001"/>
                  </a:lnTo>
                  <a:cubicBezTo>
                    <a:pt x="138023" y="29814"/>
                    <a:pt x="135211" y="23626"/>
                    <a:pt x="131273" y="19689"/>
                  </a:cubicBezTo>
                  <a:cubicBezTo>
                    <a:pt x="129586" y="18001"/>
                    <a:pt x="125648" y="15751"/>
                    <a:pt x="120586" y="13501"/>
                  </a:cubicBezTo>
                  <a:cubicBezTo>
                    <a:pt x="89648" y="-1124"/>
                    <a:pt x="53086" y="-1124"/>
                    <a:pt x="21586" y="12939"/>
                  </a:cubicBezTo>
                  <a:cubicBezTo>
                    <a:pt x="15961" y="15189"/>
                    <a:pt x="11461" y="18001"/>
                    <a:pt x="9211" y="19689"/>
                  </a:cubicBezTo>
                  <a:cubicBezTo>
                    <a:pt x="4711" y="23626"/>
                    <a:pt x="2461" y="29814"/>
                    <a:pt x="2461" y="36001"/>
                  </a:cubicBezTo>
                  <a:lnTo>
                    <a:pt x="2461" y="59064"/>
                  </a:lnTo>
                  <a:cubicBezTo>
                    <a:pt x="24398" y="54564"/>
                    <a:pt x="46898" y="52314"/>
                    <a:pt x="69961" y="52314"/>
                  </a:cubicBezTo>
                  <a:cubicBezTo>
                    <a:pt x="93023" y="52314"/>
                    <a:pt x="116086" y="55126"/>
                    <a:pt x="138023" y="59064"/>
                  </a:cubicBezTo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84" name="Forma libre: forma 7183">
              <a:extLst>
                <a:ext uri="{FF2B5EF4-FFF2-40B4-BE49-F238E27FC236}">
                  <a16:creationId xmlns:a16="http://schemas.microsoft.com/office/drawing/2014/main" id="{093ED1C6-3020-4A10-BA3F-8C7D07C5D25D}"/>
                </a:ext>
              </a:extLst>
            </p:cNvPr>
            <p:cNvSpPr/>
            <p:nvPr/>
          </p:nvSpPr>
          <p:spPr>
            <a:xfrm>
              <a:off x="644561" y="3995302"/>
              <a:ext cx="135000" cy="129375"/>
            </a:xfrm>
            <a:custGeom>
              <a:avLst/>
              <a:gdLst>
                <a:gd name="connsiteX0" fmla="*/ 138023 w 135000"/>
                <a:gd name="connsiteY0" fmla="*/ 131626 h 129375"/>
                <a:gd name="connsiteX1" fmla="*/ 138023 w 135000"/>
                <a:gd name="connsiteY1" fmla="*/ 36001 h 129375"/>
                <a:gd name="connsiteX2" fmla="*/ 131273 w 135000"/>
                <a:gd name="connsiteY2" fmla="*/ 19689 h 129375"/>
                <a:gd name="connsiteX3" fmla="*/ 120586 w 135000"/>
                <a:gd name="connsiteY3" fmla="*/ 13501 h 129375"/>
                <a:gd name="connsiteX4" fmla="*/ 21586 w 135000"/>
                <a:gd name="connsiteY4" fmla="*/ 12939 h 129375"/>
                <a:gd name="connsiteX5" fmla="*/ 9211 w 135000"/>
                <a:gd name="connsiteY5" fmla="*/ 19689 h 129375"/>
                <a:gd name="connsiteX6" fmla="*/ 2461 w 135000"/>
                <a:gd name="connsiteY6" fmla="*/ 36001 h 129375"/>
                <a:gd name="connsiteX7" fmla="*/ 2461 w 135000"/>
                <a:gd name="connsiteY7" fmla="*/ 42189 h 129375"/>
                <a:gd name="connsiteX8" fmla="*/ 83461 w 135000"/>
                <a:gd name="connsiteY8" fmla="*/ 78189 h 129375"/>
                <a:gd name="connsiteX9" fmla="*/ 138023 w 135000"/>
                <a:gd name="connsiteY9" fmla="*/ 131626 h 12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000" h="129375">
                  <a:moveTo>
                    <a:pt x="138023" y="131626"/>
                  </a:moveTo>
                  <a:lnTo>
                    <a:pt x="138023" y="36001"/>
                  </a:lnTo>
                  <a:cubicBezTo>
                    <a:pt x="138023" y="29814"/>
                    <a:pt x="135211" y="23626"/>
                    <a:pt x="131273" y="19689"/>
                  </a:cubicBezTo>
                  <a:cubicBezTo>
                    <a:pt x="129586" y="18001"/>
                    <a:pt x="125648" y="15751"/>
                    <a:pt x="120586" y="13501"/>
                  </a:cubicBezTo>
                  <a:cubicBezTo>
                    <a:pt x="89648" y="-1124"/>
                    <a:pt x="53086" y="-1124"/>
                    <a:pt x="21586" y="12939"/>
                  </a:cubicBezTo>
                  <a:cubicBezTo>
                    <a:pt x="15961" y="15189"/>
                    <a:pt x="11461" y="18001"/>
                    <a:pt x="9211" y="19689"/>
                  </a:cubicBezTo>
                  <a:cubicBezTo>
                    <a:pt x="4711" y="23626"/>
                    <a:pt x="2461" y="29814"/>
                    <a:pt x="2461" y="36001"/>
                  </a:cubicBezTo>
                  <a:lnTo>
                    <a:pt x="2461" y="42189"/>
                  </a:lnTo>
                  <a:cubicBezTo>
                    <a:pt x="32273" y="50064"/>
                    <a:pt x="59836" y="62439"/>
                    <a:pt x="83461" y="78189"/>
                  </a:cubicBezTo>
                  <a:cubicBezTo>
                    <a:pt x="107086" y="93376"/>
                    <a:pt x="125086" y="111939"/>
                    <a:pt x="138023" y="131626"/>
                  </a:cubicBezTo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grpSp>
        <p:nvGrpSpPr>
          <p:cNvPr id="7185" name="Gráfico 12" descr="Centro de llamadas">
            <a:extLst>
              <a:ext uri="{FF2B5EF4-FFF2-40B4-BE49-F238E27FC236}">
                <a16:creationId xmlns:a16="http://schemas.microsoft.com/office/drawing/2014/main" id="{E85BBB65-DE5B-4030-892D-8A196AD9A688}"/>
              </a:ext>
            </a:extLst>
          </p:cNvPr>
          <p:cNvGrpSpPr/>
          <p:nvPr/>
        </p:nvGrpSpPr>
        <p:grpSpPr>
          <a:xfrm>
            <a:off x="287584" y="4401896"/>
            <a:ext cx="540000" cy="540000"/>
            <a:chOff x="287584" y="4309195"/>
            <a:chExt cx="540000" cy="5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86" name="Forma libre: forma 7185">
              <a:extLst>
                <a:ext uri="{FF2B5EF4-FFF2-40B4-BE49-F238E27FC236}">
                  <a16:creationId xmlns:a16="http://schemas.microsoft.com/office/drawing/2014/main" id="{CC90C828-E132-4A25-8DBD-816533FFF613}"/>
                </a:ext>
              </a:extLst>
            </p:cNvPr>
            <p:cNvSpPr/>
            <p:nvPr/>
          </p:nvSpPr>
          <p:spPr>
            <a:xfrm>
              <a:off x="375123" y="4610484"/>
              <a:ext cx="360000" cy="180000"/>
            </a:xfrm>
            <a:custGeom>
              <a:avLst/>
              <a:gdLst>
                <a:gd name="connsiteX0" fmla="*/ 344461 w 360000"/>
                <a:gd name="connsiteY0" fmla="*/ 56461 h 180000"/>
                <a:gd name="connsiteX1" fmla="*/ 256711 w 360000"/>
                <a:gd name="connsiteY1" fmla="*/ 13711 h 180000"/>
                <a:gd name="connsiteX2" fmla="*/ 182461 w 360000"/>
                <a:gd name="connsiteY2" fmla="*/ 2461 h 180000"/>
                <a:gd name="connsiteX3" fmla="*/ 108211 w 360000"/>
                <a:gd name="connsiteY3" fmla="*/ 13711 h 180000"/>
                <a:gd name="connsiteX4" fmla="*/ 20461 w 360000"/>
                <a:gd name="connsiteY4" fmla="*/ 56461 h 180000"/>
                <a:gd name="connsiteX5" fmla="*/ 2461 w 360000"/>
                <a:gd name="connsiteY5" fmla="*/ 92461 h 180000"/>
                <a:gd name="connsiteX6" fmla="*/ 2461 w 360000"/>
                <a:gd name="connsiteY6" fmla="*/ 182461 h 180000"/>
                <a:gd name="connsiteX7" fmla="*/ 362461 w 360000"/>
                <a:gd name="connsiteY7" fmla="*/ 182461 h 180000"/>
                <a:gd name="connsiteX8" fmla="*/ 362461 w 360000"/>
                <a:gd name="connsiteY8" fmla="*/ 92461 h 180000"/>
                <a:gd name="connsiteX9" fmla="*/ 344461 w 360000"/>
                <a:gd name="connsiteY9" fmla="*/ 56461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0000" h="180000">
                  <a:moveTo>
                    <a:pt x="344461" y="56461"/>
                  </a:moveTo>
                  <a:cubicBezTo>
                    <a:pt x="319711" y="36211"/>
                    <a:pt x="288211" y="22711"/>
                    <a:pt x="256711" y="13711"/>
                  </a:cubicBezTo>
                  <a:cubicBezTo>
                    <a:pt x="234211" y="6961"/>
                    <a:pt x="209461" y="2461"/>
                    <a:pt x="182461" y="2461"/>
                  </a:cubicBezTo>
                  <a:cubicBezTo>
                    <a:pt x="157711" y="2461"/>
                    <a:pt x="132961" y="6961"/>
                    <a:pt x="108211" y="13711"/>
                  </a:cubicBezTo>
                  <a:cubicBezTo>
                    <a:pt x="76711" y="22711"/>
                    <a:pt x="45211" y="38461"/>
                    <a:pt x="20461" y="56461"/>
                  </a:cubicBezTo>
                  <a:cubicBezTo>
                    <a:pt x="9211" y="65461"/>
                    <a:pt x="2461" y="78961"/>
                    <a:pt x="2461" y="92461"/>
                  </a:cubicBezTo>
                  <a:lnTo>
                    <a:pt x="2461" y="182461"/>
                  </a:lnTo>
                  <a:lnTo>
                    <a:pt x="362461" y="182461"/>
                  </a:lnTo>
                  <a:lnTo>
                    <a:pt x="362461" y="92461"/>
                  </a:lnTo>
                  <a:cubicBezTo>
                    <a:pt x="362461" y="78961"/>
                    <a:pt x="355711" y="65461"/>
                    <a:pt x="344461" y="56461"/>
                  </a:cubicBez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87" name="Forma libre: forma 7186">
              <a:extLst>
                <a:ext uri="{FF2B5EF4-FFF2-40B4-BE49-F238E27FC236}">
                  <a16:creationId xmlns:a16="http://schemas.microsoft.com/office/drawing/2014/main" id="{5A708FAE-BFF2-475F-BB6E-49B7C27CCF68}"/>
                </a:ext>
              </a:extLst>
            </p:cNvPr>
            <p:cNvSpPr/>
            <p:nvPr/>
          </p:nvSpPr>
          <p:spPr>
            <a:xfrm>
              <a:off x="456123" y="4362984"/>
              <a:ext cx="253125" cy="213750"/>
            </a:xfrm>
            <a:custGeom>
              <a:avLst/>
              <a:gdLst>
                <a:gd name="connsiteX0" fmla="*/ 13711 w 253125"/>
                <a:gd name="connsiteY0" fmla="*/ 60961 h 213750"/>
                <a:gd name="connsiteX1" fmla="*/ 21586 w 253125"/>
                <a:gd name="connsiteY1" fmla="*/ 57586 h 213750"/>
                <a:gd name="connsiteX2" fmla="*/ 21586 w 253125"/>
                <a:gd name="connsiteY2" fmla="*/ 57586 h 213750"/>
                <a:gd name="connsiteX3" fmla="*/ 101461 w 253125"/>
                <a:gd name="connsiteY3" fmla="*/ 24961 h 213750"/>
                <a:gd name="connsiteX4" fmla="*/ 213961 w 253125"/>
                <a:gd name="connsiteY4" fmla="*/ 137461 h 213750"/>
                <a:gd name="connsiteX5" fmla="*/ 213961 w 253125"/>
                <a:gd name="connsiteY5" fmla="*/ 163336 h 213750"/>
                <a:gd name="connsiteX6" fmla="*/ 149273 w 253125"/>
                <a:gd name="connsiteY6" fmla="*/ 184711 h 213750"/>
                <a:gd name="connsiteX7" fmla="*/ 140836 w 253125"/>
                <a:gd name="connsiteY7" fmla="*/ 182461 h 213750"/>
                <a:gd name="connsiteX8" fmla="*/ 123961 w 253125"/>
                <a:gd name="connsiteY8" fmla="*/ 199336 h 213750"/>
                <a:gd name="connsiteX9" fmla="*/ 140836 w 253125"/>
                <a:gd name="connsiteY9" fmla="*/ 216211 h 213750"/>
                <a:gd name="connsiteX10" fmla="*/ 156586 w 253125"/>
                <a:gd name="connsiteY10" fmla="*/ 206086 h 213750"/>
                <a:gd name="connsiteX11" fmla="*/ 246023 w 253125"/>
                <a:gd name="connsiteY11" fmla="*/ 176273 h 213750"/>
                <a:gd name="connsiteX12" fmla="*/ 253898 w 253125"/>
                <a:gd name="connsiteY12" fmla="*/ 165586 h 213750"/>
                <a:gd name="connsiteX13" fmla="*/ 253898 w 253125"/>
                <a:gd name="connsiteY13" fmla="*/ 114961 h 213750"/>
                <a:gd name="connsiteX14" fmla="*/ 242648 w 253125"/>
                <a:gd name="connsiteY14" fmla="*/ 103711 h 213750"/>
                <a:gd name="connsiteX15" fmla="*/ 232523 w 253125"/>
                <a:gd name="connsiteY15" fmla="*/ 103711 h 213750"/>
                <a:gd name="connsiteX16" fmla="*/ 101461 w 253125"/>
                <a:gd name="connsiteY16" fmla="*/ 2461 h 213750"/>
                <a:gd name="connsiteX17" fmla="*/ 6961 w 253125"/>
                <a:gd name="connsiteY17" fmla="*/ 40711 h 213750"/>
                <a:gd name="connsiteX18" fmla="*/ 2461 w 253125"/>
                <a:gd name="connsiteY18" fmla="*/ 49711 h 213750"/>
                <a:gd name="connsiteX19" fmla="*/ 13711 w 253125"/>
                <a:gd name="connsiteY19" fmla="*/ 60961 h 21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3125" h="213750">
                  <a:moveTo>
                    <a:pt x="13711" y="60961"/>
                  </a:moveTo>
                  <a:cubicBezTo>
                    <a:pt x="17086" y="60961"/>
                    <a:pt x="19898" y="59836"/>
                    <a:pt x="21586" y="57586"/>
                  </a:cubicBezTo>
                  <a:lnTo>
                    <a:pt x="21586" y="57586"/>
                  </a:lnTo>
                  <a:cubicBezTo>
                    <a:pt x="42398" y="37336"/>
                    <a:pt x="70523" y="24961"/>
                    <a:pt x="101461" y="24961"/>
                  </a:cubicBezTo>
                  <a:cubicBezTo>
                    <a:pt x="163336" y="24961"/>
                    <a:pt x="213961" y="75586"/>
                    <a:pt x="213961" y="137461"/>
                  </a:cubicBezTo>
                  <a:lnTo>
                    <a:pt x="213961" y="163336"/>
                  </a:lnTo>
                  <a:lnTo>
                    <a:pt x="149273" y="184711"/>
                  </a:lnTo>
                  <a:cubicBezTo>
                    <a:pt x="146461" y="183586"/>
                    <a:pt x="143648" y="182461"/>
                    <a:pt x="140836" y="182461"/>
                  </a:cubicBezTo>
                  <a:cubicBezTo>
                    <a:pt x="131273" y="182461"/>
                    <a:pt x="123961" y="189773"/>
                    <a:pt x="123961" y="199336"/>
                  </a:cubicBezTo>
                  <a:cubicBezTo>
                    <a:pt x="123961" y="208898"/>
                    <a:pt x="131273" y="216211"/>
                    <a:pt x="140836" y="216211"/>
                  </a:cubicBezTo>
                  <a:cubicBezTo>
                    <a:pt x="147586" y="216211"/>
                    <a:pt x="153773" y="212273"/>
                    <a:pt x="156586" y="206086"/>
                  </a:cubicBezTo>
                  <a:lnTo>
                    <a:pt x="246023" y="176273"/>
                  </a:lnTo>
                  <a:cubicBezTo>
                    <a:pt x="250523" y="174586"/>
                    <a:pt x="253898" y="170648"/>
                    <a:pt x="253898" y="165586"/>
                  </a:cubicBezTo>
                  <a:lnTo>
                    <a:pt x="253898" y="114961"/>
                  </a:lnTo>
                  <a:cubicBezTo>
                    <a:pt x="253898" y="108773"/>
                    <a:pt x="248836" y="103711"/>
                    <a:pt x="242648" y="103711"/>
                  </a:cubicBezTo>
                  <a:lnTo>
                    <a:pt x="232523" y="103711"/>
                  </a:lnTo>
                  <a:cubicBezTo>
                    <a:pt x="217336" y="45773"/>
                    <a:pt x="164461" y="2461"/>
                    <a:pt x="101461" y="2461"/>
                  </a:cubicBezTo>
                  <a:cubicBezTo>
                    <a:pt x="64898" y="2461"/>
                    <a:pt x="31711" y="17086"/>
                    <a:pt x="6961" y="40711"/>
                  </a:cubicBezTo>
                  <a:cubicBezTo>
                    <a:pt x="4148" y="42961"/>
                    <a:pt x="2461" y="45773"/>
                    <a:pt x="2461" y="49711"/>
                  </a:cubicBezTo>
                  <a:cubicBezTo>
                    <a:pt x="2461" y="55898"/>
                    <a:pt x="7523" y="60961"/>
                    <a:pt x="13711" y="60961"/>
                  </a:cubicBezTo>
                  <a:close/>
                </a:path>
              </a:pathLst>
            </a:custGeom>
            <a:solidFill>
              <a:srgbClr val="17A4F5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88" name="Forma libre: forma 7187">
              <a:extLst>
                <a:ext uri="{FF2B5EF4-FFF2-40B4-BE49-F238E27FC236}">
                  <a16:creationId xmlns:a16="http://schemas.microsoft.com/office/drawing/2014/main" id="{24BB0559-2D55-4C3C-A91B-F872C2AFD2E3}"/>
                </a:ext>
              </a:extLst>
            </p:cNvPr>
            <p:cNvSpPr/>
            <p:nvPr/>
          </p:nvSpPr>
          <p:spPr>
            <a:xfrm>
              <a:off x="465123" y="4407984"/>
              <a:ext cx="180000" cy="180000"/>
            </a:xfrm>
            <a:custGeom>
              <a:avLst/>
              <a:gdLst>
                <a:gd name="connsiteX0" fmla="*/ 181898 w 180000"/>
                <a:gd name="connsiteY0" fmla="*/ 102023 h 180000"/>
                <a:gd name="connsiteX1" fmla="*/ 182461 w 180000"/>
                <a:gd name="connsiteY1" fmla="*/ 92461 h 180000"/>
                <a:gd name="connsiteX2" fmla="*/ 92461 w 180000"/>
                <a:gd name="connsiteY2" fmla="*/ 2461 h 180000"/>
                <a:gd name="connsiteX3" fmla="*/ 2461 w 180000"/>
                <a:gd name="connsiteY3" fmla="*/ 92461 h 180000"/>
                <a:gd name="connsiteX4" fmla="*/ 92461 w 180000"/>
                <a:gd name="connsiteY4" fmla="*/ 182461 h 180000"/>
                <a:gd name="connsiteX5" fmla="*/ 98086 w 180000"/>
                <a:gd name="connsiteY5" fmla="*/ 181898 h 180000"/>
                <a:gd name="connsiteX6" fmla="*/ 98086 w 180000"/>
                <a:gd name="connsiteY6" fmla="*/ 154336 h 180000"/>
                <a:gd name="connsiteX7" fmla="*/ 98086 w 180000"/>
                <a:gd name="connsiteY7" fmla="*/ 154336 h 180000"/>
                <a:gd name="connsiteX8" fmla="*/ 101461 w 180000"/>
                <a:gd name="connsiteY8" fmla="*/ 139148 h 180000"/>
                <a:gd name="connsiteX9" fmla="*/ 121148 w 180000"/>
                <a:gd name="connsiteY9" fmla="*/ 122273 h 180000"/>
                <a:gd name="connsiteX10" fmla="*/ 181898 w 180000"/>
                <a:gd name="connsiteY10" fmla="*/ 102023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000" h="180000">
                  <a:moveTo>
                    <a:pt x="181898" y="102023"/>
                  </a:moveTo>
                  <a:cubicBezTo>
                    <a:pt x="182461" y="98648"/>
                    <a:pt x="182461" y="95836"/>
                    <a:pt x="182461" y="92461"/>
                  </a:cubicBezTo>
                  <a:cubicBezTo>
                    <a:pt x="182461" y="42961"/>
                    <a:pt x="141961" y="2461"/>
                    <a:pt x="92461" y="2461"/>
                  </a:cubicBezTo>
                  <a:cubicBezTo>
                    <a:pt x="42961" y="2461"/>
                    <a:pt x="2461" y="42961"/>
                    <a:pt x="2461" y="92461"/>
                  </a:cubicBezTo>
                  <a:cubicBezTo>
                    <a:pt x="2461" y="141961"/>
                    <a:pt x="42961" y="182461"/>
                    <a:pt x="92461" y="182461"/>
                  </a:cubicBezTo>
                  <a:cubicBezTo>
                    <a:pt x="94148" y="182461"/>
                    <a:pt x="96398" y="182461"/>
                    <a:pt x="98086" y="181898"/>
                  </a:cubicBezTo>
                  <a:lnTo>
                    <a:pt x="98086" y="154336"/>
                  </a:lnTo>
                  <a:lnTo>
                    <a:pt x="98086" y="154336"/>
                  </a:lnTo>
                  <a:cubicBezTo>
                    <a:pt x="98086" y="149273"/>
                    <a:pt x="99211" y="144211"/>
                    <a:pt x="101461" y="139148"/>
                  </a:cubicBezTo>
                  <a:cubicBezTo>
                    <a:pt x="105398" y="131273"/>
                    <a:pt x="112148" y="125086"/>
                    <a:pt x="121148" y="122273"/>
                  </a:cubicBezTo>
                  <a:lnTo>
                    <a:pt x="181898" y="102023"/>
                  </a:ln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grpSp>
        <p:nvGrpSpPr>
          <p:cNvPr id="7189" name="Gráfico 14" descr="Base de datos">
            <a:extLst>
              <a:ext uri="{FF2B5EF4-FFF2-40B4-BE49-F238E27FC236}">
                <a16:creationId xmlns:a16="http://schemas.microsoft.com/office/drawing/2014/main" id="{C35A959C-1F6A-47AD-A586-B59EF21617F1}"/>
              </a:ext>
            </a:extLst>
          </p:cNvPr>
          <p:cNvGrpSpPr/>
          <p:nvPr/>
        </p:nvGrpSpPr>
        <p:grpSpPr>
          <a:xfrm>
            <a:off x="287584" y="4966080"/>
            <a:ext cx="540000" cy="540000"/>
            <a:chOff x="287584" y="4845274"/>
            <a:chExt cx="540000" cy="5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90" name="Forma libre: forma 7189">
              <a:extLst>
                <a:ext uri="{FF2B5EF4-FFF2-40B4-BE49-F238E27FC236}">
                  <a16:creationId xmlns:a16="http://schemas.microsoft.com/office/drawing/2014/main" id="{6576EB6E-B3E0-4253-96CA-AD98316E0CD1}"/>
                </a:ext>
              </a:extLst>
            </p:cNvPr>
            <p:cNvSpPr/>
            <p:nvPr/>
          </p:nvSpPr>
          <p:spPr>
            <a:xfrm>
              <a:off x="395865" y="4897305"/>
              <a:ext cx="320625" cy="95625"/>
            </a:xfrm>
            <a:custGeom>
              <a:avLst/>
              <a:gdLst>
                <a:gd name="connsiteX0" fmla="*/ 319219 w 320625"/>
                <a:gd name="connsiteY0" fmla="*/ 49219 h 95625"/>
                <a:gd name="connsiteX1" fmla="*/ 161719 w 320625"/>
                <a:gd name="connsiteY1" fmla="*/ 94219 h 95625"/>
                <a:gd name="connsiteX2" fmla="*/ 4219 w 320625"/>
                <a:gd name="connsiteY2" fmla="*/ 49219 h 95625"/>
                <a:gd name="connsiteX3" fmla="*/ 161719 w 320625"/>
                <a:gd name="connsiteY3" fmla="*/ 4219 h 95625"/>
                <a:gd name="connsiteX4" fmla="*/ 319219 w 320625"/>
                <a:gd name="connsiteY4" fmla="*/ 49219 h 9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25" h="95625">
                  <a:moveTo>
                    <a:pt x="319219" y="49219"/>
                  </a:moveTo>
                  <a:cubicBezTo>
                    <a:pt x="319219" y="74072"/>
                    <a:pt x="248704" y="94219"/>
                    <a:pt x="161719" y="94219"/>
                  </a:cubicBezTo>
                  <a:cubicBezTo>
                    <a:pt x="74734" y="94219"/>
                    <a:pt x="4219" y="74072"/>
                    <a:pt x="4219" y="49219"/>
                  </a:cubicBezTo>
                  <a:cubicBezTo>
                    <a:pt x="4219" y="24366"/>
                    <a:pt x="74734" y="4219"/>
                    <a:pt x="161719" y="4219"/>
                  </a:cubicBezTo>
                  <a:cubicBezTo>
                    <a:pt x="248704" y="4219"/>
                    <a:pt x="319219" y="24366"/>
                    <a:pt x="319219" y="4921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91" name="Forma libre: forma 7190">
              <a:extLst>
                <a:ext uri="{FF2B5EF4-FFF2-40B4-BE49-F238E27FC236}">
                  <a16:creationId xmlns:a16="http://schemas.microsoft.com/office/drawing/2014/main" id="{140D0EBC-8264-4822-985B-EC92082237E6}"/>
                </a:ext>
              </a:extLst>
            </p:cNvPr>
            <p:cNvSpPr/>
            <p:nvPr/>
          </p:nvSpPr>
          <p:spPr>
            <a:xfrm>
              <a:off x="395865" y="4964805"/>
              <a:ext cx="320625" cy="140625"/>
            </a:xfrm>
            <a:custGeom>
              <a:avLst/>
              <a:gdLst>
                <a:gd name="connsiteX0" fmla="*/ 274219 w 320625"/>
                <a:gd name="connsiteY0" fmla="*/ 94219 h 140625"/>
                <a:gd name="connsiteX1" fmla="*/ 262969 w 320625"/>
                <a:gd name="connsiteY1" fmla="*/ 82969 h 140625"/>
                <a:gd name="connsiteX2" fmla="*/ 274219 w 320625"/>
                <a:gd name="connsiteY2" fmla="*/ 71719 h 140625"/>
                <a:gd name="connsiteX3" fmla="*/ 285469 w 320625"/>
                <a:gd name="connsiteY3" fmla="*/ 82969 h 140625"/>
                <a:gd name="connsiteX4" fmla="*/ 274219 w 320625"/>
                <a:gd name="connsiteY4" fmla="*/ 94219 h 140625"/>
                <a:gd name="connsiteX5" fmla="*/ 161719 w 320625"/>
                <a:gd name="connsiteY5" fmla="*/ 49219 h 140625"/>
                <a:gd name="connsiteX6" fmla="*/ 4219 w 320625"/>
                <a:gd name="connsiteY6" fmla="*/ 4219 h 140625"/>
                <a:gd name="connsiteX7" fmla="*/ 4219 w 320625"/>
                <a:gd name="connsiteY7" fmla="*/ 94219 h 140625"/>
                <a:gd name="connsiteX8" fmla="*/ 161719 w 320625"/>
                <a:gd name="connsiteY8" fmla="*/ 139219 h 140625"/>
                <a:gd name="connsiteX9" fmla="*/ 319219 w 320625"/>
                <a:gd name="connsiteY9" fmla="*/ 94219 h 140625"/>
                <a:gd name="connsiteX10" fmla="*/ 319219 w 320625"/>
                <a:gd name="connsiteY10" fmla="*/ 4219 h 140625"/>
                <a:gd name="connsiteX11" fmla="*/ 161719 w 320625"/>
                <a:gd name="connsiteY11" fmla="*/ 49219 h 14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0625" h="140625">
                  <a:moveTo>
                    <a:pt x="274219" y="94219"/>
                  </a:moveTo>
                  <a:cubicBezTo>
                    <a:pt x="267469" y="94219"/>
                    <a:pt x="262969" y="89719"/>
                    <a:pt x="262969" y="82969"/>
                  </a:cubicBezTo>
                  <a:cubicBezTo>
                    <a:pt x="262969" y="76219"/>
                    <a:pt x="267469" y="71719"/>
                    <a:pt x="274219" y="71719"/>
                  </a:cubicBezTo>
                  <a:cubicBezTo>
                    <a:pt x="280969" y="71719"/>
                    <a:pt x="285469" y="76219"/>
                    <a:pt x="285469" y="82969"/>
                  </a:cubicBezTo>
                  <a:cubicBezTo>
                    <a:pt x="285469" y="89719"/>
                    <a:pt x="280969" y="94219"/>
                    <a:pt x="274219" y="94219"/>
                  </a:cubicBezTo>
                  <a:close/>
                  <a:moveTo>
                    <a:pt x="161719" y="49219"/>
                  </a:moveTo>
                  <a:cubicBezTo>
                    <a:pt x="75094" y="49219"/>
                    <a:pt x="4219" y="28969"/>
                    <a:pt x="4219" y="4219"/>
                  </a:cubicBezTo>
                  <a:lnTo>
                    <a:pt x="4219" y="94219"/>
                  </a:lnTo>
                  <a:cubicBezTo>
                    <a:pt x="4219" y="118969"/>
                    <a:pt x="75094" y="139219"/>
                    <a:pt x="161719" y="139219"/>
                  </a:cubicBezTo>
                  <a:cubicBezTo>
                    <a:pt x="248344" y="139219"/>
                    <a:pt x="319219" y="118969"/>
                    <a:pt x="319219" y="94219"/>
                  </a:cubicBezTo>
                  <a:lnTo>
                    <a:pt x="319219" y="4219"/>
                  </a:lnTo>
                  <a:cubicBezTo>
                    <a:pt x="319219" y="28969"/>
                    <a:pt x="248344" y="49219"/>
                    <a:pt x="161719" y="4921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92" name="Forma libre: forma 7191">
              <a:extLst>
                <a:ext uri="{FF2B5EF4-FFF2-40B4-BE49-F238E27FC236}">
                  <a16:creationId xmlns:a16="http://schemas.microsoft.com/office/drawing/2014/main" id="{86B90699-2605-441E-BD25-B628C7C6EF95}"/>
                </a:ext>
              </a:extLst>
            </p:cNvPr>
            <p:cNvSpPr/>
            <p:nvPr/>
          </p:nvSpPr>
          <p:spPr>
            <a:xfrm>
              <a:off x="395865" y="5077305"/>
              <a:ext cx="320625" cy="140625"/>
            </a:xfrm>
            <a:custGeom>
              <a:avLst/>
              <a:gdLst>
                <a:gd name="connsiteX0" fmla="*/ 274219 w 320625"/>
                <a:gd name="connsiteY0" fmla="*/ 94219 h 140625"/>
                <a:gd name="connsiteX1" fmla="*/ 262969 w 320625"/>
                <a:gd name="connsiteY1" fmla="*/ 82969 h 140625"/>
                <a:gd name="connsiteX2" fmla="*/ 274219 w 320625"/>
                <a:gd name="connsiteY2" fmla="*/ 71719 h 140625"/>
                <a:gd name="connsiteX3" fmla="*/ 285469 w 320625"/>
                <a:gd name="connsiteY3" fmla="*/ 82969 h 140625"/>
                <a:gd name="connsiteX4" fmla="*/ 274219 w 320625"/>
                <a:gd name="connsiteY4" fmla="*/ 94219 h 140625"/>
                <a:gd name="connsiteX5" fmla="*/ 161719 w 320625"/>
                <a:gd name="connsiteY5" fmla="*/ 49219 h 140625"/>
                <a:gd name="connsiteX6" fmla="*/ 4219 w 320625"/>
                <a:gd name="connsiteY6" fmla="*/ 4219 h 140625"/>
                <a:gd name="connsiteX7" fmla="*/ 4219 w 320625"/>
                <a:gd name="connsiteY7" fmla="*/ 94219 h 140625"/>
                <a:gd name="connsiteX8" fmla="*/ 161719 w 320625"/>
                <a:gd name="connsiteY8" fmla="*/ 139219 h 140625"/>
                <a:gd name="connsiteX9" fmla="*/ 319219 w 320625"/>
                <a:gd name="connsiteY9" fmla="*/ 94219 h 140625"/>
                <a:gd name="connsiteX10" fmla="*/ 319219 w 320625"/>
                <a:gd name="connsiteY10" fmla="*/ 4219 h 140625"/>
                <a:gd name="connsiteX11" fmla="*/ 161719 w 320625"/>
                <a:gd name="connsiteY11" fmla="*/ 49219 h 14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0625" h="140625">
                  <a:moveTo>
                    <a:pt x="274219" y="94219"/>
                  </a:moveTo>
                  <a:cubicBezTo>
                    <a:pt x="267469" y="94219"/>
                    <a:pt x="262969" y="89719"/>
                    <a:pt x="262969" y="82969"/>
                  </a:cubicBezTo>
                  <a:cubicBezTo>
                    <a:pt x="262969" y="76219"/>
                    <a:pt x="267469" y="71719"/>
                    <a:pt x="274219" y="71719"/>
                  </a:cubicBezTo>
                  <a:cubicBezTo>
                    <a:pt x="280969" y="71719"/>
                    <a:pt x="285469" y="76219"/>
                    <a:pt x="285469" y="82969"/>
                  </a:cubicBezTo>
                  <a:cubicBezTo>
                    <a:pt x="285469" y="89719"/>
                    <a:pt x="280969" y="94219"/>
                    <a:pt x="274219" y="94219"/>
                  </a:cubicBezTo>
                  <a:close/>
                  <a:moveTo>
                    <a:pt x="161719" y="49219"/>
                  </a:moveTo>
                  <a:cubicBezTo>
                    <a:pt x="75094" y="49219"/>
                    <a:pt x="4219" y="28969"/>
                    <a:pt x="4219" y="4219"/>
                  </a:cubicBezTo>
                  <a:lnTo>
                    <a:pt x="4219" y="94219"/>
                  </a:lnTo>
                  <a:cubicBezTo>
                    <a:pt x="4219" y="118969"/>
                    <a:pt x="75094" y="139219"/>
                    <a:pt x="161719" y="139219"/>
                  </a:cubicBezTo>
                  <a:cubicBezTo>
                    <a:pt x="248344" y="139219"/>
                    <a:pt x="319219" y="118969"/>
                    <a:pt x="319219" y="94219"/>
                  </a:cubicBezTo>
                  <a:lnTo>
                    <a:pt x="319219" y="4219"/>
                  </a:lnTo>
                  <a:cubicBezTo>
                    <a:pt x="319219" y="28969"/>
                    <a:pt x="248344" y="49219"/>
                    <a:pt x="161719" y="49219"/>
                  </a:cubicBezTo>
                  <a:close/>
                </a:path>
              </a:pathLst>
            </a:custGeom>
            <a:solidFill>
              <a:srgbClr val="17A4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93" name="Forma libre: forma 7192">
              <a:extLst>
                <a:ext uri="{FF2B5EF4-FFF2-40B4-BE49-F238E27FC236}">
                  <a16:creationId xmlns:a16="http://schemas.microsoft.com/office/drawing/2014/main" id="{7E0F1FFD-DB6C-4723-8964-FFCA3E465C79}"/>
                </a:ext>
              </a:extLst>
            </p:cNvPr>
            <p:cNvSpPr/>
            <p:nvPr/>
          </p:nvSpPr>
          <p:spPr>
            <a:xfrm>
              <a:off x="395865" y="5189805"/>
              <a:ext cx="320625" cy="140625"/>
            </a:xfrm>
            <a:custGeom>
              <a:avLst/>
              <a:gdLst>
                <a:gd name="connsiteX0" fmla="*/ 274219 w 320625"/>
                <a:gd name="connsiteY0" fmla="*/ 94219 h 140625"/>
                <a:gd name="connsiteX1" fmla="*/ 262969 w 320625"/>
                <a:gd name="connsiteY1" fmla="*/ 82969 h 140625"/>
                <a:gd name="connsiteX2" fmla="*/ 274219 w 320625"/>
                <a:gd name="connsiteY2" fmla="*/ 71719 h 140625"/>
                <a:gd name="connsiteX3" fmla="*/ 285469 w 320625"/>
                <a:gd name="connsiteY3" fmla="*/ 82969 h 140625"/>
                <a:gd name="connsiteX4" fmla="*/ 274219 w 320625"/>
                <a:gd name="connsiteY4" fmla="*/ 94219 h 140625"/>
                <a:gd name="connsiteX5" fmla="*/ 161719 w 320625"/>
                <a:gd name="connsiteY5" fmla="*/ 49219 h 140625"/>
                <a:gd name="connsiteX6" fmla="*/ 4219 w 320625"/>
                <a:gd name="connsiteY6" fmla="*/ 4219 h 140625"/>
                <a:gd name="connsiteX7" fmla="*/ 4219 w 320625"/>
                <a:gd name="connsiteY7" fmla="*/ 94219 h 140625"/>
                <a:gd name="connsiteX8" fmla="*/ 161719 w 320625"/>
                <a:gd name="connsiteY8" fmla="*/ 139219 h 140625"/>
                <a:gd name="connsiteX9" fmla="*/ 319219 w 320625"/>
                <a:gd name="connsiteY9" fmla="*/ 94219 h 140625"/>
                <a:gd name="connsiteX10" fmla="*/ 319219 w 320625"/>
                <a:gd name="connsiteY10" fmla="*/ 4219 h 140625"/>
                <a:gd name="connsiteX11" fmla="*/ 161719 w 320625"/>
                <a:gd name="connsiteY11" fmla="*/ 49219 h 14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0625" h="140625">
                  <a:moveTo>
                    <a:pt x="274219" y="94219"/>
                  </a:moveTo>
                  <a:cubicBezTo>
                    <a:pt x="267469" y="94219"/>
                    <a:pt x="262969" y="89719"/>
                    <a:pt x="262969" y="82969"/>
                  </a:cubicBezTo>
                  <a:cubicBezTo>
                    <a:pt x="262969" y="76219"/>
                    <a:pt x="267469" y="71719"/>
                    <a:pt x="274219" y="71719"/>
                  </a:cubicBezTo>
                  <a:cubicBezTo>
                    <a:pt x="280969" y="71719"/>
                    <a:pt x="285469" y="76219"/>
                    <a:pt x="285469" y="82969"/>
                  </a:cubicBezTo>
                  <a:cubicBezTo>
                    <a:pt x="285469" y="89719"/>
                    <a:pt x="280969" y="94219"/>
                    <a:pt x="274219" y="94219"/>
                  </a:cubicBezTo>
                  <a:close/>
                  <a:moveTo>
                    <a:pt x="161719" y="49219"/>
                  </a:moveTo>
                  <a:cubicBezTo>
                    <a:pt x="75094" y="49219"/>
                    <a:pt x="4219" y="28969"/>
                    <a:pt x="4219" y="4219"/>
                  </a:cubicBezTo>
                  <a:lnTo>
                    <a:pt x="4219" y="94219"/>
                  </a:lnTo>
                  <a:cubicBezTo>
                    <a:pt x="4219" y="118969"/>
                    <a:pt x="75094" y="139219"/>
                    <a:pt x="161719" y="139219"/>
                  </a:cubicBezTo>
                  <a:cubicBezTo>
                    <a:pt x="248344" y="139219"/>
                    <a:pt x="319219" y="118969"/>
                    <a:pt x="319219" y="94219"/>
                  </a:cubicBezTo>
                  <a:lnTo>
                    <a:pt x="319219" y="4219"/>
                  </a:lnTo>
                  <a:cubicBezTo>
                    <a:pt x="319219" y="28969"/>
                    <a:pt x="248344" y="49219"/>
                    <a:pt x="161719" y="4921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7194" name="Gráfico 16" descr="Claqueta">
            <a:extLst>
              <a:ext uri="{FF2B5EF4-FFF2-40B4-BE49-F238E27FC236}">
                <a16:creationId xmlns:a16="http://schemas.microsoft.com/office/drawing/2014/main" id="{F352FF00-4A4C-47AB-AC32-2BC6F17EE384}"/>
              </a:ext>
            </a:extLst>
          </p:cNvPr>
          <p:cNvSpPr/>
          <p:nvPr/>
        </p:nvSpPr>
        <p:spPr>
          <a:xfrm>
            <a:off x="322248" y="5530264"/>
            <a:ext cx="466875" cy="405000"/>
          </a:xfrm>
          <a:custGeom>
            <a:avLst/>
            <a:gdLst>
              <a:gd name="connsiteX0" fmla="*/ 136898 w 466875"/>
              <a:gd name="connsiteY0" fmla="*/ 148711 h 405000"/>
              <a:gd name="connsiteX1" fmla="*/ 460898 w 466875"/>
              <a:gd name="connsiteY1" fmla="*/ 91336 h 405000"/>
              <a:gd name="connsiteX2" fmla="*/ 445148 w 466875"/>
              <a:gd name="connsiteY2" fmla="*/ 2461 h 405000"/>
              <a:gd name="connsiteX3" fmla="*/ 2461 w 466875"/>
              <a:gd name="connsiteY3" fmla="*/ 81211 h 405000"/>
              <a:gd name="connsiteX4" fmla="*/ 17086 w 466875"/>
              <a:gd name="connsiteY4" fmla="*/ 163898 h 405000"/>
              <a:gd name="connsiteX5" fmla="*/ 18211 w 466875"/>
              <a:gd name="connsiteY5" fmla="*/ 384961 h 405000"/>
              <a:gd name="connsiteX6" fmla="*/ 40711 w 466875"/>
              <a:gd name="connsiteY6" fmla="*/ 407461 h 405000"/>
              <a:gd name="connsiteX7" fmla="*/ 445711 w 466875"/>
              <a:gd name="connsiteY7" fmla="*/ 407461 h 405000"/>
              <a:gd name="connsiteX8" fmla="*/ 468211 w 466875"/>
              <a:gd name="connsiteY8" fmla="*/ 384961 h 405000"/>
              <a:gd name="connsiteX9" fmla="*/ 468211 w 466875"/>
              <a:gd name="connsiteY9" fmla="*/ 148711 h 405000"/>
              <a:gd name="connsiteX10" fmla="*/ 136898 w 466875"/>
              <a:gd name="connsiteY10" fmla="*/ 148711 h 405000"/>
              <a:gd name="connsiteX11" fmla="*/ 389461 w 466875"/>
              <a:gd name="connsiteY11" fmla="*/ 35086 h 405000"/>
              <a:gd name="connsiteX12" fmla="*/ 427148 w 466875"/>
              <a:gd name="connsiteY12" fmla="*/ 28336 h 405000"/>
              <a:gd name="connsiteX13" fmla="*/ 428273 w 466875"/>
              <a:gd name="connsiteY13" fmla="*/ 35086 h 405000"/>
              <a:gd name="connsiteX14" fmla="*/ 397336 w 466875"/>
              <a:gd name="connsiteY14" fmla="*/ 78961 h 405000"/>
              <a:gd name="connsiteX15" fmla="*/ 353461 w 466875"/>
              <a:gd name="connsiteY15" fmla="*/ 87398 h 405000"/>
              <a:gd name="connsiteX16" fmla="*/ 389461 w 466875"/>
              <a:gd name="connsiteY16" fmla="*/ 35086 h 405000"/>
              <a:gd name="connsiteX17" fmla="*/ 298336 w 466875"/>
              <a:gd name="connsiteY17" fmla="*/ 51398 h 405000"/>
              <a:gd name="connsiteX18" fmla="*/ 342773 w 466875"/>
              <a:gd name="connsiteY18" fmla="*/ 43523 h 405000"/>
              <a:gd name="connsiteX19" fmla="*/ 306211 w 466875"/>
              <a:gd name="connsiteY19" fmla="*/ 95836 h 405000"/>
              <a:gd name="connsiteX20" fmla="*/ 261773 w 466875"/>
              <a:gd name="connsiteY20" fmla="*/ 103711 h 405000"/>
              <a:gd name="connsiteX21" fmla="*/ 298336 w 466875"/>
              <a:gd name="connsiteY21" fmla="*/ 51398 h 405000"/>
              <a:gd name="connsiteX22" fmla="*/ 206648 w 466875"/>
              <a:gd name="connsiteY22" fmla="*/ 67711 h 405000"/>
              <a:gd name="connsiteX23" fmla="*/ 251086 w 466875"/>
              <a:gd name="connsiteY23" fmla="*/ 59836 h 405000"/>
              <a:gd name="connsiteX24" fmla="*/ 214523 w 466875"/>
              <a:gd name="connsiteY24" fmla="*/ 112148 h 405000"/>
              <a:gd name="connsiteX25" fmla="*/ 170086 w 466875"/>
              <a:gd name="connsiteY25" fmla="*/ 120023 h 405000"/>
              <a:gd name="connsiteX26" fmla="*/ 206648 w 466875"/>
              <a:gd name="connsiteY26" fmla="*/ 67711 h 405000"/>
              <a:gd name="connsiteX27" fmla="*/ 115523 w 466875"/>
              <a:gd name="connsiteY27" fmla="*/ 84023 h 405000"/>
              <a:gd name="connsiteX28" fmla="*/ 159961 w 466875"/>
              <a:gd name="connsiteY28" fmla="*/ 76148 h 405000"/>
              <a:gd name="connsiteX29" fmla="*/ 123398 w 466875"/>
              <a:gd name="connsiteY29" fmla="*/ 128461 h 405000"/>
              <a:gd name="connsiteX30" fmla="*/ 78961 w 466875"/>
              <a:gd name="connsiteY30" fmla="*/ 136336 h 405000"/>
              <a:gd name="connsiteX31" fmla="*/ 115523 w 466875"/>
              <a:gd name="connsiteY31" fmla="*/ 84023 h 405000"/>
              <a:gd name="connsiteX32" fmla="*/ 68273 w 466875"/>
              <a:gd name="connsiteY32" fmla="*/ 92461 h 405000"/>
              <a:gd name="connsiteX33" fmla="*/ 35648 w 466875"/>
              <a:gd name="connsiteY33" fmla="*/ 139148 h 405000"/>
              <a:gd name="connsiteX34" fmla="*/ 28336 w 466875"/>
              <a:gd name="connsiteY34" fmla="*/ 99211 h 405000"/>
              <a:gd name="connsiteX35" fmla="*/ 68273 w 466875"/>
              <a:gd name="connsiteY35" fmla="*/ 92461 h 405000"/>
              <a:gd name="connsiteX36" fmla="*/ 378211 w 466875"/>
              <a:gd name="connsiteY36" fmla="*/ 289336 h 405000"/>
              <a:gd name="connsiteX37" fmla="*/ 108211 w 466875"/>
              <a:gd name="connsiteY37" fmla="*/ 289336 h 405000"/>
              <a:gd name="connsiteX38" fmla="*/ 108211 w 466875"/>
              <a:gd name="connsiteY38" fmla="*/ 221836 h 405000"/>
              <a:gd name="connsiteX39" fmla="*/ 378211 w 466875"/>
              <a:gd name="connsiteY39" fmla="*/ 221836 h 405000"/>
              <a:gd name="connsiteX40" fmla="*/ 378211 w 466875"/>
              <a:gd name="connsiteY40" fmla="*/ 289336 h 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66875" h="405000">
                <a:moveTo>
                  <a:pt x="136898" y="148711"/>
                </a:moveTo>
                <a:lnTo>
                  <a:pt x="460898" y="91336"/>
                </a:lnTo>
                <a:lnTo>
                  <a:pt x="445148" y="2461"/>
                </a:lnTo>
                <a:lnTo>
                  <a:pt x="2461" y="81211"/>
                </a:lnTo>
                <a:lnTo>
                  <a:pt x="17086" y="163898"/>
                </a:lnTo>
                <a:lnTo>
                  <a:pt x="18211" y="384961"/>
                </a:lnTo>
                <a:cubicBezTo>
                  <a:pt x="18211" y="397336"/>
                  <a:pt x="28336" y="407461"/>
                  <a:pt x="40711" y="407461"/>
                </a:cubicBezTo>
                <a:lnTo>
                  <a:pt x="445711" y="407461"/>
                </a:lnTo>
                <a:cubicBezTo>
                  <a:pt x="458086" y="407461"/>
                  <a:pt x="468211" y="397336"/>
                  <a:pt x="468211" y="384961"/>
                </a:cubicBezTo>
                <a:lnTo>
                  <a:pt x="468211" y="148711"/>
                </a:lnTo>
                <a:lnTo>
                  <a:pt x="136898" y="148711"/>
                </a:lnTo>
                <a:close/>
                <a:moveTo>
                  <a:pt x="389461" y="35086"/>
                </a:moveTo>
                <a:lnTo>
                  <a:pt x="427148" y="28336"/>
                </a:lnTo>
                <a:lnTo>
                  <a:pt x="428273" y="35086"/>
                </a:lnTo>
                <a:lnTo>
                  <a:pt x="397336" y="78961"/>
                </a:lnTo>
                <a:lnTo>
                  <a:pt x="353461" y="87398"/>
                </a:lnTo>
                <a:lnTo>
                  <a:pt x="389461" y="35086"/>
                </a:lnTo>
                <a:close/>
                <a:moveTo>
                  <a:pt x="298336" y="51398"/>
                </a:moveTo>
                <a:lnTo>
                  <a:pt x="342773" y="43523"/>
                </a:lnTo>
                <a:lnTo>
                  <a:pt x="306211" y="95836"/>
                </a:lnTo>
                <a:lnTo>
                  <a:pt x="261773" y="103711"/>
                </a:lnTo>
                <a:lnTo>
                  <a:pt x="298336" y="51398"/>
                </a:lnTo>
                <a:close/>
                <a:moveTo>
                  <a:pt x="206648" y="67711"/>
                </a:moveTo>
                <a:lnTo>
                  <a:pt x="251086" y="59836"/>
                </a:lnTo>
                <a:lnTo>
                  <a:pt x="214523" y="112148"/>
                </a:lnTo>
                <a:lnTo>
                  <a:pt x="170086" y="120023"/>
                </a:lnTo>
                <a:lnTo>
                  <a:pt x="206648" y="67711"/>
                </a:lnTo>
                <a:close/>
                <a:moveTo>
                  <a:pt x="115523" y="84023"/>
                </a:moveTo>
                <a:lnTo>
                  <a:pt x="159961" y="76148"/>
                </a:lnTo>
                <a:lnTo>
                  <a:pt x="123398" y="128461"/>
                </a:lnTo>
                <a:lnTo>
                  <a:pt x="78961" y="136336"/>
                </a:lnTo>
                <a:lnTo>
                  <a:pt x="115523" y="84023"/>
                </a:lnTo>
                <a:close/>
                <a:moveTo>
                  <a:pt x="68273" y="92461"/>
                </a:moveTo>
                <a:lnTo>
                  <a:pt x="35648" y="139148"/>
                </a:lnTo>
                <a:lnTo>
                  <a:pt x="28336" y="99211"/>
                </a:lnTo>
                <a:lnTo>
                  <a:pt x="68273" y="92461"/>
                </a:lnTo>
                <a:close/>
                <a:moveTo>
                  <a:pt x="378211" y="289336"/>
                </a:moveTo>
                <a:lnTo>
                  <a:pt x="108211" y="289336"/>
                </a:lnTo>
                <a:lnTo>
                  <a:pt x="108211" y="221836"/>
                </a:lnTo>
                <a:lnTo>
                  <a:pt x="378211" y="221836"/>
                </a:lnTo>
                <a:lnTo>
                  <a:pt x="378211" y="289336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grpSp>
        <p:nvGrpSpPr>
          <p:cNvPr id="7195" name="Gráfico 18" descr="Cabeza con engranajes">
            <a:extLst>
              <a:ext uri="{FF2B5EF4-FFF2-40B4-BE49-F238E27FC236}">
                <a16:creationId xmlns:a16="http://schemas.microsoft.com/office/drawing/2014/main" id="{BEEFD760-10AC-4715-8CAF-9600BC0C5D77}"/>
              </a:ext>
            </a:extLst>
          </p:cNvPr>
          <p:cNvGrpSpPr/>
          <p:nvPr/>
        </p:nvGrpSpPr>
        <p:grpSpPr>
          <a:xfrm>
            <a:off x="287584" y="6057352"/>
            <a:ext cx="540000" cy="540000"/>
            <a:chOff x="287584" y="5917429"/>
            <a:chExt cx="540000" cy="5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96" name="Forma libre: forma 7195">
              <a:extLst>
                <a:ext uri="{FF2B5EF4-FFF2-40B4-BE49-F238E27FC236}">
                  <a16:creationId xmlns:a16="http://schemas.microsoft.com/office/drawing/2014/main" id="{49E69D36-F4F1-461F-8DD5-0AC6378DFF8E}"/>
                </a:ext>
              </a:extLst>
            </p:cNvPr>
            <p:cNvSpPr/>
            <p:nvPr/>
          </p:nvSpPr>
          <p:spPr>
            <a:xfrm>
              <a:off x="526436" y="6025781"/>
              <a:ext cx="50625" cy="50625"/>
            </a:xfrm>
            <a:custGeom>
              <a:avLst/>
              <a:gdLst>
                <a:gd name="connsiteX0" fmla="*/ 26086 w 50625"/>
                <a:gd name="connsiteY0" fmla="*/ 2461 h 50625"/>
                <a:gd name="connsiteX1" fmla="*/ 2461 w 50625"/>
                <a:gd name="connsiteY1" fmla="*/ 26086 h 50625"/>
                <a:gd name="connsiteX2" fmla="*/ 26086 w 50625"/>
                <a:gd name="connsiteY2" fmla="*/ 49711 h 50625"/>
                <a:gd name="connsiteX3" fmla="*/ 49711 w 50625"/>
                <a:gd name="connsiteY3" fmla="*/ 26086 h 50625"/>
                <a:gd name="connsiteX4" fmla="*/ 26086 w 50625"/>
                <a:gd name="connsiteY4" fmla="*/ 2461 h 5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25" h="50625">
                  <a:moveTo>
                    <a:pt x="26086" y="2461"/>
                  </a:moveTo>
                  <a:cubicBezTo>
                    <a:pt x="13148" y="2461"/>
                    <a:pt x="2461" y="13148"/>
                    <a:pt x="2461" y="26086"/>
                  </a:cubicBezTo>
                  <a:cubicBezTo>
                    <a:pt x="2461" y="39023"/>
                    <a:pt x="13148" y="49711"/>
                    <a:pt x="26086" y="49711"/>
                  </a:cubicBezTo>
                  <a:cubicBezTo>
                    <a:pt x="39023" y="49711"/>
                    <a:pt x="49711" y="39023"/>
                    <a:pt x="49711" y="26086"/>
                  </a:cubicBezTo>
                  <a:cubicBezTo>
                    <a:pt x="49711" y="13148"/>
                    <a:pt x="39023" y="2461"/>
                    <a:pt x="26086" y="2461"/>
                  </a:cubicBezTo>
                  <a:close/>
                </a:path>
              </a:pathLst>
            </a:custGeom>
            <a:solidFill>
              <a:srgbClr val="17A4F5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97" name="Forma libre: forma 7196">
              <a:extLst>
                <a:ext uri="{FF2B5EF4-FFF2-40B4-BE49-F238E27FC236}">
                  <a16:creationId xmlns:a16="http://schemas.microsoft.com/office/drawing/2014/main" id="{996EF05E-D45B-4D4C-B424-DDDA34F4FEAB}"/>
                </a:ext>
              </a:extLst>
            </p:cNvPr>
            <p:cNvSpPr/>
            <p:nvPr/>
          </p:nvSpPr>
          <p:spPr>
            <a:xfrm>
              <a:off x="455561" y="6139968"/>
              <a:ext cx="50625" cy="50625"/>
            </a:xfrm>
            <a:custGeom>
              <a:avLst/>
              <a:gdLst>
                <a:gd name="connsiteX0" fmla="*/ 49711 w 50625"/>
                <a:gd name="connsiteY0" fmla="*/ 26086 h 50625"/>
                <a:gd name="connsiteX1" fmla="*/ 26086 w 50625"/>
                <a:gd name="connsiteY1" fmla="*/ 49711 h 50625"/>
                <a:gd name="connsiteX2" fmla="*/ 2461 w 50625"/>
                <a:gd name="connsiteY2" fmla="*/ 26086 h 50625"/>
                <a:gd name="connsiteX3" fmla="*/ 26086 w 50625"/>
                <a:gd name="connsiteY3" fmla="*/ 2461 h 50625"/>
                <a:gd name="connsiteX4" fmla="*/ 49711 w 50625"/>
                <a:gd name="connsiteY4" fmla="*/ 26086 h 5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25" h="50625">
                  <a:moveTo>
                    <a:pt x="49711" y="26086"/>
                  </a:moveTo>
                  <a:cubicBezTo>
                    <a:pt x="49711" y="39134"/>
                    <a:pt x="39134" y="49711"/>
                    <a:pt x="26086" y="49711"/>
                  </a:cubicBezTo>
                  <a:cubicBezTo>
                    <a:pt x="13038" y="49711"/>
                    <a:pt x="2461" y="39134"/>
                    <a:pt x="2461" y="26086"/>
                  </a:cubicBezTo>
                  <a:cubicBezTo>
                    <a:pt x="2461" y="13038"/>
                    <a:pt x="13038" y="2461"/>
                    <a:pt x="26086" y="2461"/>
                  </a:cubicBezTo>
                  <a:cubicBezTo>
                    <a:pt x="39134" y="2461"/>
                    <a:pt x="49711" y="13038"/>
                    <a:pt x="49711" y="26086"/>
                  </a:cubicBezTo>
                  <a:close/>
                </a:path>
              </a:pathLst>
            </a:custGeom>
            <a:solidFill>
              <a:srgbClr val="17A4F5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98" name="Forma libre: forma 7197">
              <a:extLst>
                <a:ext uri="{FF2B5EF4-FFF2-40B4-BE49-F238E27FC236}">
                  <a16:creationId xmlns:a16="http://schemas.microsoft.com/office/drawing/2014/main" id="{E5DAB477-0BFC-4422-83A8-7B259D10C9A5}"/>
                </a:ext>
              </a:extLst>
            </p:cNvPr>
            <p:cNvSpPr/>
            <p:nvPr/>
          </p:nvSpPr>
          <p:spPr>
            <a:xfrm>
              <a:off x="363760" y="5946468"/>
              <a:ext cx="382500" cy="455625"/>
            </a:xfrm>
            <a:custGeom>
              <a:avLst/>
              <a:gdLst>
                <a:gd name="connsiteX0" fmla="*/ 255699 w 382500"/>
                <a:gd name="connsiteY0" fmla="*/ 113273 h 455625"/>
                <a:gd name="connsiteX1" fmla="*/ 241636 w 382500"/>
                <a:gd name="connsiteY1" fmla="*/ 120023 h 455625"/>
                <a:gd name="connsiteX2" fmla="*/ 236011 w 382500"/>
                <a:gd name="connsiteY2" fmla="*/ 132398 h 455625"/>
                <a:gd name="connsiteX3" fmla="*/ 241074 w 382500"/>
                <a:gd name="connsiteY3" fmla="*/ 147023 h 455625"/>
                <a:gd name="connsiteX4" fmla="*/ 229824 w 382500"/>
                <a:gd name="connsiteY4" fmla="*/ 158273 h 455625"/>
                <a:gd name="connsiteX5" fmla="*/ 215199 w 382500"/>
                <a:gd name="connsiteY5" fmla="*/ 153211 h 455625"/>
                <a:gd name="connsiteX6" fmla="*/ 202824 w 382500"/>
                <a:gd name="connsiteY6" fmla="*/ 158273 h 455625"/>
                <a:gd name="connsiteX7" fmla="*/ 196074 w 382500"/>
                <a:gd name="connsiteY7" fmla="*/ 171773 h 455625"/>
                <a:gd name="connsiteX8" fmla="*/ 180324 w 382500"/>
                <a:gd name="connsiteY8" fmla="*/ 171773 h 455625"/>
                <a:gd name="connsiteX9" fmla="*/ 173574 w 382500"/>
                <a:gd name="connsiteY9" fmla="*/ 157711 h 455625"/>
                <a:gd name="connsiteX10" fmla="*/ 161199 w 382500"/>
                <a:gd name="connsiteY10" fmla="*/ 152648 h 455625"/>
                <a:gd name="connsiteX11" fmla="*/ 146574 w 382500"/>
                <a:gd name="connsiteY11" fmla="*/ 157711 h 455625"/>
                <a:gd name="connsiteX12" fmla="*/ 135324 w 382500"/>
                <a:gd name="connsiteY12" fmla="*/ 146461 h 455625"/>
                <a:gd name="connsiteX13" fmla="*/ 140386 w 382500"/>
                <a:gd name="connsiteY13" fmla="*/ 131836 h 455625"/>
                <a:gd name="connsiteX14" fmla="*/ 135324 w 382500"/>
                <a:gd name="connsiteY14" fmla="*/ 119461 h 455625"/>
                <a:gd name="connsiteX15" fmla="*/ 121261 w 382500"/>
                <a:gd name="connsiteY15" fmla="*/ 112711 h 455625"/>
                <a:gd name="connsiteX16" fmla="*/ 121261 w 382500"/>
                <a:gd name="connsiteY16" fmla="*/ 96961 h 455625"/>
                <a:gd name="connsiteX17" fmla="*/ 135324 w 382500"/>
                <a:gd name="connsiteY17" fmla="*/ 90211 h 455625"/>
                <a:gd name="connsiteX18" fmla="*/ 140386 w 382500"/>
                <a:gd name="connsiteY18" fmla="*/ 77836 h 455625"/>
                <a:gd name="connsiteX19" fmla="*/ 135886 w 382500"/>
                <a:gd name="connsiteY19" fmla="*/ 63211 h 455625"/>
                <a:gd name="connsiteX20" fmla="*/ 147136 w 382500"/>
                <a:gd name="connsiteY20" fmla="*/ 51961 h 455625"/>
                <a:gd name="connsiteX21" fmla="*/ 161761 w 382500"/>
                <a:gd name="connsiteY21" fmla="*/ 57023 h 455625"/>
                <a:gd name="connsiteX22" fmla="*/ 174136 w 382500"/>
                <a:gd name="connsiteY22" fmla="*/ 51961 h 455625"/>
                <a:gd name="connsiteX23" fmla="*/ 180886 w 382500"/>
                <a:gd name="connsiteY23" fmla="*/ 37898 h 455625"/>
                <a:gd name="connsiteX24" fmla="*/ 196636 w 382500"/>
                <a:gd name="connsiteY24" fmla="*/ 37898 h 455625"/>
                <a:gd name="connsiteX25" fmla="*/ 203386 w 382500"/>
                <a:gd name="connsiteY25" fmla="*/ 51398 h 455625"/>
                <a:gd name="connsiteX26" fmla="*/ 215761 w 382500"/>
                <a:gd name="connsiteY26" fmla="*/ 56461 h 455625"/>
                <a:gd name="connsiteX27" fmla="*/ 230386 w 382500"/>
                <a:gd name="connsiteY27" fmla="*/ 51398 h 455625"/>
                <a:gd name="connsiteX28" fmla="*/ 241636 w 382500"/>
                <a:gd name="connsiteY28" fmla="*/ 62648 h 455625"/>
                <a:gd name="connsiteX29" fmla="*/ 236574 w 382500"/>
                <a:gd name="connsiteY29" fmla="*/ 77273 h 455625"/>
                <a:gd name="connsiteX30" fmla="*/ 241636 w 382500"/>
                <a:gd name="connsiteY30" fmla="*/ 89648 h 455625"/>
                <a:gd name="connsiteX31" fmla="*/ 255699 w 382500"/>
                <a:gd name="connsiteY31" fmla="*/ 96398 h 455625"/>
                <a:gd name="connsiteX32" fmla="*/ 255699 w 382500"/>
                <a:gd name="connsiteY32" fmla="*/ 113273 h 455625"/>
                <a:gd name="connsiteX33" fmla="*/ 184824 w 382500"/>
                <a:gd name="connsiteY33" fmla="*/ 227461 h 455625"/>
                <a:gd name="connsiteX34" fmla="*/ 170761 w 382500"/>
                <a:gd name="connsiteY34" fmla="*/ 234211 h 455625"/>
                <a:gd name="connsiteX35" fmla="*/ 165699 w 382500"/>
                <a:gd name="connsiteY35" fmla="*/ 246586 h 455625"/>
                <a:gd name="connsiteX36" fmla="*/ 170199 w 382500"/>
                <a:gd name="connsiteY36" fmla="*/ 261211 h 455625"/>
                <a:gd name="connsiteX37" fmla="*/ 158949 w 382500"/>
                <a:gd name="connsiteY37" fmla="*/ 272461 h 455625"/>
                <a:gd name="connsiteX38" fmla="*/ 144324 w 382500"/>
                <a:gd name="connsiteY38" fmla="*/ 267398 h 455625"/>
                <a:gd name="connsiteX39" fmla="*/ 131949 w 382500"/>
                <a:gd name="connsiteY39" fmla="*/ 272461 h 455625"/>
                <a:gd name="connsiteX40" fmla="*/ 125761 w 382500"/>
                <a:gd name="connsiteY40" fmla="*/ 285961 h 455625"/>
                <a:gd name="connsiteX41" fmla="*/ 110011 w 382500"/>
                <a:gd name="connsiteY41" fmla="*/ 285961 h 455625"/>
                <a:gd name="connsiteX42" fmla="*/ 103261 w 382500"/>
                <a:gd name="connsiteY42" fmla="*/ 271898 h 455625"/>
                <a:gd name="connsiteX43" fmla="*/ 90886 w 382500"/>
                <a:gd name="connsiteY43" fmla="*/ 266836 h 455625"/>
                <a:gd name="connsiteX44" fmla="*/ 76261 w 382500"/>
                <a:gd name="connsiteY44" fmla="*/ 271336 h 455625"/>
                <a:gd name="connsiteX45" fmla="*/ 65011 w 382500"/>
                <a:gd name="connsiteY45" fmla="*/ 260086 h 455625"/>
                <a:gd name="connsiteX46" fmla="*/ 70074 w 382500"/>
                <a:gd name="connsiteY46" fmla="*/ 245461 h 455625"/>
                <a:gd name="connsiteX47" fmla="*/ 65011 w 382500"/>
                <a:gd name="connsiteY47" fmla="*/ 233086 h 455625"/>
                <a:gd name="connsiteX48" fmla="*/ 50949 w 382500"/>
                <a:gd name="connsiteY48" fmla="*/ 226336 h 455625"/>
                <a:gd name="connsiteX49" fmla="*/ 50949 w 382500"/>
                <a:gd name="connsiteY49" fmla="*/ 210586 h 455625"/>
                <a:gd name="connsiteX50" fmla="*/ 65011 w 382500"/>
                <a:gd name="connsiteY50" fmla="*/ 203836 h 455625"/>
                <a:gd name="connsiteX51" fmla="*/ 70074 w 382500"/>
                <a:gd name="connsiteY51" fmla="*/ 191461 h 455625"/>
                <a:gd name="connsiteX52" fmla="*/ 65011 w 382500"/>
                <a:gd name="connsiteY52" fmla="*/ 176836 h 455625"/>
                <a:gd name="connsiteX53" fmla="*/ 76261 w 382500"/>
                <a:gd name="connsiteY53" fmla="*/ 165586 h 455625"/>
                <a:gd name="connsiteX54" fmla="*/ 90886 w 382500"/>
                <a:gd name="connsiteY54" fmla="*/ 170648 h 455625"/>
                <a:gd name="connsiteX55" fmla="*/ 103261 w 382500"/>
                <a:gd name="connsiteY55" fmla="*/ 165586 h 455625"/>
                <a:gd name="connsiteX56" fmla="*/ 110011 w 382500"/>
                <a:gd name="connsiteY56" fmla="*/ 151523 h 455625"/>
                <a:gd name="connsiteX57" fmla="*/ 126324 w 382500"/>
                <a:gd name="connsiteY57" fmla="*/ 151523 h 455625"/>
                <a:gd name="connsiteX58" fmla="*/ 133074 w 382500"/>
                <a:gd name="connsiteY58" fmla="*/ 165586 h 455625"/>
                <a:gd name="connsiteX59" fmla="*/ 145449 w 382500"/>
                <a:gd name="connsiteY59" fmla="*/ 170648 h 455625"/>
                <a:gd name="connsiteX60" fmla="*/ 160074 w 382500"/>
                <a:gd name="connsiteY60" fmla="*/ 165586 h 455625"/>
                <a:gd name="connsiteX61" fmla="*/ 171324 w 382500"/>
                <a:gd name="connsiteY61" fmla="*/ 176836 h 455625"/>
                <a:gd name="connsiteX62" fmla="*/ 166261 w 382500"/>
                <a:gd name="connsiteY62" fmla="*/ 191461 h 455625"/>
                <a:gd name="connsiteX63" fmla="*/ 171324 w 382500"/>
                <a:gd name="connsiteY63" fmla="*/ 203836 h 455625"/>
                <a:gd name="connsiteX64" fmla="*/ 185386 w 382500"/>
                <a:gd name="connsiteY64" fmla="*/ 210586 h 455625"/>
                <a:gd name="connsiteX65" fmla="*/ 184824 w 382500"/>
                <a:gd name="connsiteY65" fmla="*/ 227461 h 455625"/>
                <a:gd name="connsiteX66" fmla="*/ 184824 w 382500"/>
                <a:gd name="connsiteY66" fmla="*/ 227461 h 455625"/>
                <a:gd name="connsiteX67" fmla="*/ 379449 w 382500"/>
                <a:gd name="connsiteY67" fmla="*/ 248273 h 455625"/>
                <a:gd name="connsiteX68" fmla="*/ 340636 w 382500"/>
                <a:gd name="connsiteY68" fmla="*/ 180773 h 455625"/>
                <a:gd name="connsiteX69" fmla="*/ 340636 w 382500"/>
                <a:gd name="connsiteY69" fmla="*/ 177961 h 455625"/>
                <a:gd name="connsiteX70" fmla="*/ 257949 w 382500"/>
                <a:gd name="connsiteY70" fmla="*/ 26086 h 455625"/>
                <a:gd name="connsiteX71" fmla="*/ 85261 w 382500"/>
                <a:gd name="connsiteY71" fmla="*/ 26086 h 455625"/>
                <a:gd name="connsiteX72" fmla="*/ 2574 w 382500"/>
                <a:gd name="connsiteY72" fmla="*/ 177961 h 455625"/>
                <a:gd name="connsiteX73" fmla="*/ 68949 w 382500"/>
                <a:gd name="connsiteY73" fmla="*/ 314086 h 455625"/>
                <a:gd name="connsiteX74" fmla="*/ 68949 w 382500"/>
                <a:gd name="connsiteY74" fmla="*/ 456398 h 455625"/>
                <a:gd name="connsiteX75" fmla="*/ 246699 w 382500"/>
                <a:gd name="connsiteY75" fmla="*/ 456398 h 455625"/>
                <a:gd name="connsiteX76" fmla="*/ 246699 w 382500"/>
                <a:gd name="connsiteY76" fmla="*/ 388898 h 455625"/>
                <a:gd name="connsiteX77" fmla="*/ 274261 w 382500"/>
                <a:gd name="connsiteY77" fmla="*/ 388898 h 455625"/>
                <a:gd name="connsiteX78" fmla="*/ 321511 w 382500"/>
                <a:gd name="connsiteY78" fmla="*/ 369211 h 455625"/>
                <a:gd name="connsiteX79" fmla="*/ 340636 w 382500"/>
                <a:gd name="connsiteY79" fmla="*/ 321398 h 455625"/>
                <a:gd name="connsiteX80" fmla="*/ 340636 w 382500"/>
                <a:gd name="connsiteY80" fmla="*/ 287648 h 455625"/>
                <a:gd name="connsiteX81" fmla="*/ 365386 w 382500"/>
                <a:gd name="connsiteY81" fmla="*/ 287648 h 455625"/>
                <a:gd name="connsiteX82" fmla="*/ 379449 w 382500"/>
                <a:gd name="connsiteY82" fmla="*/ 248273 h 45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82500" h="455625">
                  <a:moveTo>
                    <a:pt x="255699" y="113273"/>
                  </a:moveTo>
                  <a:lnTo>
                    <a:pt x="241636" y="120023"/>
                  </a:lnTo>
                  <a:cubicBezTo>
                    <a:pt x="240511" y="124523"/>
                    <a:pt x="238261" y="128461"/>
                    <a:pt x="236011" y="132398"/>
                  </a:cubicBezTo>
                  <a:lnTo>
                    <a:pt x="241074" y="147023"/>
                  </a:lnTo>
                  <a:lnTo>
                    <a:pt x="229824" y="158273"/>
                  </a:lnTo>
                  <a:lnTo>
                    <a:pt x="215199" y="153211"/>
                  </a:lnTo>
                  <a:cubicBezTo>
                    <a:pt x="211261" y="155461"/>
                    <a:pt x="207324" y="157148"/>
                    <a:pt x="202824" y="158273"/>
                  </a:cubicBezTo>
                  <a:lnTo>
                    <a:pt x="196074" y="171773"/>
                  </a:lnTo>
                  <a:lnTo>
                    <a:pt x="180324" y="171773"/>
                  </a:lnTo>
                  <a:lnTo>
                    <a:pt x="173574" y="157711"/>
                  </a:lnTo>
                  <a:cubicBezTo>
                    <a:pt x="169074" y="156586"/>
                    <a:pt x="165136" y="154898"/>
                    <a:pt x="161199" y="152648"/>
                  </a:cubicBezTo>
                  <a:lnTo>
                    <a:pt x="146574" y="157711"/>
                  </a:lnTo>
                  <a:lnTo>
                    <a:pt x="135324" y="146461"/>
                  </a:lnTo>
                  <a:lnTo>
                    <a:pt x="140386" y="131836"/>
                  </a:lnTo>
                  <a:cubicBezTo>
                    <a:pt x="138136" y="127898"/>
                    <a:pt x="136449" y="123961"/>
                    <a:pt x="135324" y="119461"/>
                  </a:cubicBezTo>
                  <a:lnTo>
                    <a:pt x="121261" y="112711"/>
                  </a:lnTo>
                  <a:lnTo>
                    <a:pt x="121261" y="96961"/>
                  </a:lnTo>
                  <a:lnTo>
                    <a:pt x="135324" y="90211"/>
                  </a:lnTo>
                  <a:cubicBezTo>
                    <a:pt x="136449" y="85711"/>
                    <a:pt x="138136" y="81773"/>
                    <a:pt x="140386" y="77836"/>
                  </a:cubicBezTo>
                  <a:lnTo>
                    <a:pt x="135886" y="63211"/>
                  </a:lnTo>
                  <a:lnTo>
                    <a:pt x="147136" y="51961"/>
                  </a:lnTo>
                  <a:lnTo>
                    <a:pt x="161761" y="57023"/>
                  </a:lnTo>
                  <a:cubicBezTo>
                    <a:pt x="165699" y="54773"/>
                    <a:pt x="169636" y="53086"/>
                    <a:pt x="174136" y="51961"/>
                  </a:cubicBezTo>
                  <a:lnTo>
                    <a:pt x="180886" y="37898"/>
                  </a:lnTo>
                  <a:lnTo>
                    <a:pt x="196636" y="37898"/>
                  </a:lnTo>
                  <a:lnTo>
                    <a:pt x="203386" y="51398"/>
                  </a:lnTo>
                  <a:cubicBezTo>
                    <a:pt x="207886" y="52523"/>
                    <a:pt x="211824" y="54211"/>
                    <a:pt x="215761" y="56461"/>
                  </a:cubicBezTo>
                  <a:lnTo>
                    <a:pt x="230386" y="51398"/>
                  </a:lnTo>
                  <a:lnTo>
                    <a:pt x="241636" y="62648"/>
                  </a:lnTo>
                  <a:lnTo>
                    <a:pt x="236574" y="77273"/>
                  </a:lnTo>
                  <a:cubicBezTo>
                    <a:pt x="238824" y="81211"/>
                    <a:pt x="240511" y="85148"/>
                    <a:pt x="241636" y="89648"/>
                  </a:cubicBezTo>
                  <a:lnTo>
                    <a:pt x="255699" y="96398"/>
                  </a:lnTo>
                  <a:lnTo>
                    <a:pt x="255699" y="113273"/>
                  </a:lnTo>
                  <a:close/>
                  <a:moveTo>
                    <a:pt x="184824" y="227461"/>
                  </a:moveTo>
                  <a:lnTo>
                    <a:pt x="170761" y="234211"/>
                  </a:lnTo>
                  <a:cubicBezTo>
                    <a:pt x="169636" y="238711"/>
                    <a:pt x="167949" y="242648"/>
                    <a:pt x="165699" y="246586"/>
                  </a:cubicBezTo>
                  <a:lnTo>
                    <a:pt x="170199" y="261211"/>
                  </a:lnTo>
                  <a:lnTo>
                    <a:pt x="158949" y="272461"/>
                  </a:lnTo>
                  <a:lnTo>
                    <a:pt x="144324" y="267398"/>
                  </a:lnTo>
                  <a:cubicBezTo>
                    <a:pt x="140386" y="269648"/>
                    <a:pt x="136449" y="271336"/>
                    <a:pt x="131949" y="272461"/>
                  </a:cubicBezTo>
                  <a:lnTo>
                    <a:pt x="125761" y="285961"/>
                  </a:lnTo>
                  <a:lnTo>
                    <a:pt x="110011" y="285961"/>
                  </a:lnTo>
                  <a:lnTo>
                    <a:pt x="103261" y="271898"/>
                  </a:lnTo>
                  <a:cubicBezTo>
                    <a:pt x="98761" y="270773"/>
                    <a:pt x="94824" y="269086"/>
                    <a:pt x="90886" y="266836"/>
                  </a:cubicBezTo>
                  <a:lnTo>
                    <a:pt x="76261" y="271336"/>
                  </a:lnTo>
                  <a:lnTo>
                    <a:pt x="65011" y="260086"/>
                  </a:lnTo>
                  <a:lnTo>
                    <a:pt x="70074" y="245461"/>
                  </a:lnTo>
                  <a:cubicBezTo>
                    <a:pt x="67824" y="241523"/>
                    <a:pt x="66136" y="237586"/>
                    <a:pt x="65011" y="233086"/>
                  </a:cubicBezTo>
                  <a:lnTo>
                    <a:pt x="50949" y="226336"/>
                  </a:lnTo>
                  <a:lnTo>
                    <a:pt x="50949" y="210586"/>
                  </a:lnTo>
                  <a:lnTo>
                    <a:pt x="65011" y="203836"/>
                  </a:lnTo>
                  <a:cubicBezTo>
                    <a:pt x="66136" y="199336"/>
                    <a:pt x="67824" y="195398"/>
                    <a:pt x="70074" y="191461"/>
                  </a:cubicBezTo>
                  <a:lnTo>
                    <a:pt x="65011" y="176836"/>
                  </a:lnTo>
                  <a:lnTo>
                    <a:pt x="76261" y="165586"/>
                  </a:lnTo>
                  <a:lnTo>
                    <a:pt x="90886" y="170648"/>
                  </a:lnTo>
                  <a:cubicBezTo>
                    <a:pt x="94824" y="168398"/>
                    <a:pt x="98761" y="166711"/>
                    <a:pt x="103261" y="165586"/>
                  </a:cubicBezTo>
                  <a:lnTo>
                    <a:pt x="110011" y="151523"/>
                  </a:lnTo>
                  <a:lnTo>
                    <a:pt x="126324" y="151523"/>
                  </a:lnTo>
                  <a:lnTo>
                    <a:pt x="133074" y="165586"/>
                  </a:lnTo>
                  <a:cubicBezTo>
                    <a:pt x="137574" y="166711"/>
                    <a:pt x="141511" y="168398"/>
                    <a:pt x="145449" y="170648"/>
                  </a:cubicBezTo>
                  <a:lnTo>
                    <a:pt x="160074" y="165586"/>
                  </a:lnTo>
                  <a:lnTo>
                    <a:pt x="171324" y="176836"/>
                  </a:lnTo>
                  <a:lnTo>
                    <a:pt x="166261" y="191461"/>
                  </a:lnTo>
                  <a:cubicBezTo>
                    <a:pt x="168511" y="195398"/>
                    <a:pt x="170199" y="199336"/>
                    <a:pt x="171324" y="203836"/>
                  </a:cubicBezTo>
                  <a:lnTo>
                    <a:pt x="185386" y="210586"/>
                  </a:lnTo>
                  <a:lnTo>
                    <a:pt x="184824" y="227461"/>
                  </a:lnTo>
                  <a:lnTo>
                    <a:pt x="184824" y="227461"/>
                  </a:lnTo>
                  <a:close/>
                  <a:moveTo>
                    <a:pt x="379449" y="248273"/>
                  </a:moveTo>
                  <a:lnTo>
                    <a:pt x="340636" y="180773"/>
                  </a:lnTo>
                  <a:lnTo>
                    <a:pt x="340636" y="177961"/>
                  </a:lnTo>
                  <a:cubicBezTo>
                    <a:pt x="342886" y="116086"/>
                    <a:pt x="311386" y="58148"/>
                    <a:pt x="257949" y="26086"/>
                  </a:cubicBezTo>
                  <a:cubicBezTo>
                    <a:pt x="204511" y="-5414"/>
                    <a:pt x="138699" y="-5414"/>
                    <a:pt x="85261" y="26086"/>
                  </a:cubicBezTo>
                  <a:cubicBezTo>
                    <a:pt x="31824" y="57586"/>
                    <a:pt x="324" y="116086"/>
                    <a:pt x="2574" y="177961"/>
                  </a:cubicBezTo>
                  <a:cubicBezTo>
                    <a:pt x="2574" y="231398"/>
                    <a:pt x="26761" y="281461"/>
                    <a:pt x="68949" y="314086"/>
                  </a:cubicBezTo>
                  <a:lnTo>
                    <a:pt x="68949" y="456398"/>
                  </a:lnTo>
                  <a:lnTo>
                    <a:pt x="246699" y="456398"/>
                  </a:lnTo>
                  <a:lnTo>
                    <a:pt x="246699" y="388898"/>
                  </a:lnTo>
                  <a:lnTo>
                    <a:pt x="274261" y="388898"/>
                  </a:lnTo>
                  <a:cubicBezTo>
                    <a:pt x="292261" y="388898"/>
                    <a:pt x="309136" y="381586"/>
                    <a:pt x="321511" y="369211"/>
                  </a:cubicBezTo>
                  <a:cubicBezTo>
                    <a:pt x="333886" y="356273"/>
                    <a:pt x="340636" y="339398"/>
                    <a:pt x="340636" y="321398"/>
                  </a:cubicBezTo>
                  <a:lnTo>
                    <a:pt x="340636" y="287648"/>
                  </a:lnTo>
                  <a:lnTo>
                    <a:pt x="365386" y="287648"/>
                  </a:lnTo>
                  <a:cubicBezTo>
                    <a:pt x="380011" y="285961"/>
                    <a:pt x="392949" y="269086"/>
                    <a:pt x="379449" y="248273"/>
                  </a:cubicBez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cxnSp>
        <p:nvCxnSpPr>
          <p:cNvPr id="7200" name="Conector recto de flecha 7199">
            <a:extLst>
              <a:ext uri="{FF2B5EF4-FFF2-40B4-BE49-F238E27FC236}">
                <a16:creationId xmlns:a16="http://schemas.microsoft.com/office/drawing/2014/main" id="{F7B62E90-279C-4224-BF2C-110EE11C69DD}"/>
              </a:ext>
            </a:extLst>
          </p:cNvPr>
          <p:cNvCxnSpPr/>
          <p:nvPr/>
        </p:nvCxnSpPr>
        <p:spPr>
          <a:xfrm>
            <a:off x="338094" y="3249344"/>
            <a:ext cx="438980" cy="0"/>
          </a:xfrm>
          <a:prstGeom prst="straightConnector1">
            <a:avLst/>
          </a:prstGeom>
          <a:ln w="38100">
            <a:solidFill>
              <a:srgbClr val="17A4F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01" name="Rectángulo 7200">
            <a:extLst>
              <a:ext uri="{FF2B5EF4-FFF2-40B4-BE49-F238E27FC236}">
                <a16:creationId xmlns:a16="http://schemas.microsoft.com/office/drawing/2014/main" id="{456360BC-240F-433B-BFB3-44269A4D7B91}"/>
              </a:ext>
            </a:extLst>
          </p:cNvPr>
          <p:cNvSpPr/>
          <p:nvPr/>
        </p:nvSpPr>
        <p:spPr>
          <a:xfrm>
            <a:off x="436998" y="5959448"/>
            <a:ext cx="272250" cy="73720"/>
          </a:xfrm>
          <a:prstGeom prst="rect">
            <a:avLst/>
          </a:prstGeom>
          <a:solidFill>
            <a:srgbClr val="17A4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202" name="Rectángulo 7201">
            <a:extLst>
              <a:ext uri="{FF2B5EF4-FFF2-40B4-BE49-F238E27FC236}">
                <a16:creationId xmlns:a16="http://schemas.microsoft.com/office/drawing/2014/main" id="{D1C53878-AD83-4540-AD92-7594B4CE7584}"/>
              </a:ext>
            </a:extLst>
          </p:cNvPr>
          <p:cNvSpPr/>
          <p:nvPr/>
        </p:nvSpPr>
        <p:spPr>
          <a:xfrm>
            <a:off x="933393" y="199314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9</a:t>
            </a:r>
            <a:endParaRPr lang="es-CO" sz="6600" dirty="0">
              <a:latin typeface="+mj-lt"/>
            </a:endParaRPr>
          </a:p>
        </p:txBody>
      </p:sp>
      <p:pic>
        <p:nvPicPr>
          <p:cNvPr id="101" name="Imagen 100">
            <a:extLst>
              <a:ext uri="{FF2B5EF4-FFF2-40B4-BE49-F238E27FC236}">
                <a16:creationId xmlns:a16="http://schemas.microsoft.com/office/drawing/2014/main" id="{25220164-C419-4D90-AC9C-38C671D16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245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ccesorios metálicos, cadena&#10;&#10;Descripción generada con confianza alta">
            <a:extLst>
              <a:ext uri="{FF2B5EF4-FFF2-40B4-BE49-F238E27FC236}">
                <a16:creationId xmlns:a16="http://schemas.microsoft.com/office/drawing/2014/main" id="{91F091EC-F270-4857-9422-282ABE36D5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227" r="23108" b="1"/>
          <a:stretch/>
        </p:blipFill>
        <p:spPr>
          <a:xfrm>
            <a:off x="0" y="10"/>
            <a:ext cx="9143980" cy="685799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5297E3F-F2A3-48F1-9064-FA6CE90BC4F5}"/>
              </a:ext>
            </a:extLst>
          </p:cNvPr>
          <p:cNvSpPr/>
          <p:nvPr/>
        </p:nvSpPr>
        <p:spPr>
          <a:xfrm>
            <a:off x="107504" y="3473713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¿Por qué y qué es innovación?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7A695EB-CBF6-484B-AC18-F65D9A5CE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5665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01580C3E-CC90-4ACF-9AB9-687B23082201}"/>
              </a:ext>
            </a:extLst>
          </p:cNvPr>
          <p:cNvGrpSpPr/>
          <p:nvPr/>
        </p:nvGrpSpPr>
        <p:grpSpPr>
          <a:xfrm>
            <a:off x="20" y="-14580"/>
            <a:ext cx="9143980" cy="6872580"/>
            <a:chOff x="20" y="-14580"/>
            <a:chExt cx="9143980" cy="687258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A5477506-6E54-4F0D-AA92-70D8AD896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6" r="21966" b="9449"/>
            <a:stretch/>
          </p:blipFill>
          <p:spPr>
            <a:xfrm>
              <a:off x="20" y="648082"/>
              <a:ext cx="9143980" cy="6209918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17353E0-BBB9-489D-89FB-D4AAE936F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6" r="21966" b="59237"/>
            <a:stretch/>
          </p:blipFill>
          <p:spPr>
            <a:xfrm>
              <a:off x="20" y="-14580"/>
              <a:ext cx="9143980" cy="2795508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0200A8D9-CA54-44DB-AB2F-4434E8FE1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6309320"/>
              <a:ext cx="1182986" cy="468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C385C4AC-3B02-4F0B-B8DB-02994E305553}"/>
              </a:ext>
            </a:extLst>
          </p:cNvPr>
          <p:cNvSpPr txBox="1"/>
          <p:nvPr/>
        </p:nvSpPr>
        <p:spPr>
          <a:xfrm>
            <a:off x="107504" y="84688"/>
            <a:ext cx="89289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s-MX" sz="2400" dirty="0">
                <a:solidFill>
                  <a:srgbClr val="006B75"/>
                </a:solidFill>
                <a:latin typeface="+mj-lt"/>
                <a:ea typeface="Verdana" panose="020B0604030504040204" pitchFamily="34" charset="0"/>
              </a:rPr>
              <a:t>“Se entiende por innovación la </a:t>
            </a:r>
            <a:r>
              <a:rPr lang="es-MX" sz="2400" dirty="0">
                <a:solidFill>
                  <a:srgbClr val="006B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</a:rPr>
              <a:t>concepción e implantación de cambios </a:t>
            </a:r>
            <a:r>
              <a:rPr lang="es-MX" sz="2400" dirty="0">
                <a:solidFill>
                  <a:srgbClr val="006B75"/>
                </a:solidFill>
                <a:latin typeface="+mj-lt"/>
                <a:ea typeface="Verdana" panose="020B0604030504040204" pitchFamily="34" charset="0"/>
              </a:rPr>
              <a:t>significativos en el </a:t>
            </a:r>
            <a:r>
              <a:rPr lang="es-MX" sz="2400" dirty="0">
                <a:solidFill>
                  <a:srgbClr val="006B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</a:rPr>
              <a:t>producto, proceso, marketing u organización </a:t>
            </a:r>
            <a:r>
              <a:rPr lang="es-MX" sz="2400" dirty="0">
                <a:solidFill>
                  <a:srgbClr val="006B75"/>
                </a:solidFill>
                <a:latin typeface="+mj-lt"/>
                <a:ea typeface="Verdana" panose="020B0604030504040204" pitchFamily="34" charset="0"/>
              </a:rPr>
              <a:t>de la empresa con el propósito de </a:t>
            </a:r>
            <a:r>
              <a:rPr lang="es-MX" sz="2400" dirty="0">
                <a:solidFill>
                  <a:srgbClr val="006B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</a:rPr>
              <a:t>mejorar los resultados. </a:t>
            </a:r>
          </a:p>
          <a:p>
            <a:pPr algn="just">
              <a:defRPr/>
            </a:pPr>
            <a:endParaRPr lang="es-MX" sz="2400" dirty="0">
              <a:solidFill>
                <a:srgbClr val="006B75"/>
              </a:solidFill>
              <a:latin typeface="+mj-lt"/>
              <a:ea typeface="Verdana" panose="020B0604030504040204" pitchFamily="34" charset="0"/>
            </a:endParaRPr>
          </a:p>
          <a:p>
            <a:pPr algn="just">
              <a:defRPr/>
            </a:pPr>
            <a:r>
              <a:rPr lang="es-MX" sz="2400" dirty="0">
                <a:solidFill>
                  <a:srgbClr val="006B75"/>
                </a:solidFill>
                <a:latin typeface="+mj-lt"/>
                <a:ea typeface="Verdana" panose="020B0604030504040204" pitchFamily="34" charset="0"/>
              </a:rPr>
              <a:t>Los cambios innovadores se realizan </a:t>
            </a:r>
            <a:r>
              <a:rPr lang="es-MX" sz="2400" dirty="0">
                <a:solidFill>
                  <a:srgbClr val="006B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</a:rPr>
              <a:t>mediante la aplicación de nuevos conocimientos y tecnología </a:t>
            </a:r>
            <a:r>
              <a:rPr lang="es-MX" sz="2400" dirty="0">
                <a:solidFill>
                  <a:srgbClr val="006B75"/>
                </a:solidFill>
                <a:latin typeface="+mj-lt"/>
                <a:ea typeface="Verdana" panose="020B0604030504040204" pitchFamily="34" charset="0"/>
              </a:rPr>
              <a:t>que pueden ser desarrollados internamente, en colaboración externa o adquiridos mediante servicios de asesoramiento o por compra de tecnología”.</a:t>
            </a:r>
          </a:p>
          <a:p>
            <a:pPr algn="r">
              <a:defRPr/>
            </a:pPr>
            <a:r>
              <a:rPr lang="es-MX" sz="2000" i="1" dirty="0">
                <a:solidFill>
                  <a:srgbClr val="006B75"/>
                </a:solidFill>
                <a:latin typeface="+mj-lt"/>
                <a:ea typeface="Verdana" panose="020B0604030504040204" pitchFamily="34" charset="0"/>
              </a:rPr>
              <a:t>Manual de OSLO</a:t>
            </a:r>
            <a:endParaRPr lang="es-CO" sz="2000" dirty="0">
              <a:solidFill>
                <a:srgbClr val="006B75"/>
              </a:solidFill>
              <a:latin typeface="+mj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995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59BBA45E-5637-461B-A848-BA668DC77CD6}"/>
              </a:ext>
            </a:extLst>
          </p:cNvPr>
          <p:cNvGrpSpPr/>
          <p:nvPr/>
        </p:nvGrpSpPr>
        <p:grpSpPr>
          <a:xfrm>
            <a:off x="20" y="10"/>
            <a:ext cx="9143980" cy="6857990"/>
            <a:chOff x="20" y="10"/>
            <a:chExt cx="9143980" cy="685799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7D7D820-C297-4BE2-8AAB-0FB983CDF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r="10668" b="2"/>
            <a:stretch/>
          </p:blipFill>
          <p:spPr>
            <a:xfrm>
              <a:off x="20" y="10"/>
              <a:ext cx="9143980" cy="6857990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117E905-40C4-462C-B441-D27CD23D77E1}"/>
                </a:ext>
              </a:extLst>
            </p:cNvPr>
            <p:cNvSpPr txBox="1"/>
            <p:nvPr/>
          </p:nvSpPr>
          <p:spPr>
            <a:xfrm>
              <a:off x="323528" y="404664"/>
              <a:ext cx="8496944" cy="1646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“El que innova empieza perdiendo…</a:t>
              </a:r>
            </a:p>
            <a:p>
              <a:pPr algn="just"/>
              <a:r>
                <a:rPr lang="es-MX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…El que NO innova, termina perdiendo”</a:t>
              </a:r>
            </a:p>
            <a:p>
              <a:pPr algn="r">
                <a:spcBef>
                  <a:spcPts val="600"/>
                </a:spcBef>
              </a:pPr>
              <a:r>
                <a:rPr lang="es-MX" sz="2000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Guillermo </a:t>
              </a:r>
              <a:r>
                <a:rPr lang="es-MX" sz="2000" i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Beuchat</a:t>
              </a:r>
              <a:endParaRPr lang="es-CO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pic>
          <p:nvPicPr>
            <p:cNvPr id="3" name="Imagen 2" descr="Imagen que contiene objeto&#10;&#10;Descripción generada con confianza alta">
              <a:extLst>
                <a:ext uri="{FF2B5EF4-FFF2-40B4-BE49-F238E27FC236}">
                  <a16:creationId xmlns:a16="http://schemas.microsoft.com/office/drawing/2014/main" id="{5130C478-8DE7-4494-99D3-9562A90A2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89" y="6345376"/>
              <a:ext cx="1132115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204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gunta, Signo De InterrogaciÃ³n">
            <a:extLst>
              <a:ext uri="{FF2B5EF4-FFF2-40B4-BE49-F238E27FC236}">
                <a16:creationId xmlns:a16="http://schemas.microsoft.com/office/drawing/2014/main" id="{E86A4DA4-57EC-4FDC-93B0-4907868FB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" r="15990"/>
          <a:stretch/>
        </p:blipFill>
        <p:spPr bwMode="auto">
          <a:xfrm>
            <a:off x="-1" y="-25717"/>
            <a:ext cx="9684569" cy="688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9CF79856-EC7B-4ED7-A560-317A38D3EDD1}"/>
              </a:ext>
            </a:extLst>
          </p:cNvPr>
          <p:cNvGrpSpPr/>
          <p:nvPr/>
        </p:nvGrpSpPr>
        <p:grpSpPr>
          <a:xfrm>
            <a:off x="251520" y="216337"/>
            <a:ext cx="5760640" cy="6425326"/>
            <a:chOff x="251520" y="327080"/>
            <a:chExt cx="5760640" cy="6425326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111C97AC-10F9-4656-9A89-6EEC89AF98C9}"/>
                </a:ext>
              </a:extLst>
            </p:cNvPr>
            <p:cNvSpPr/>
            <p:nvPr/>
          </p:nvSpPr>
          <p:spPr>
            <a:xfrm>
              <a:off x="251520" y="327080"/>
              <a:ext cx="57606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Calibri Light" panose="020F0302020204030204" pitchFamily="34" charset="0"/>
                </a:rPr>
                <a:t>Innovación es una </a:t>
              </a:r>
              <a:r>
                <a:rPr kumimoji="0" lang="es-MX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Calibri Light" panose="020F0302020204030204" pitchFamily="34" charset="0"/>
                </a:rPr>
                <a:t>acción de cambio que supone una novedad</a:t>
              </a:r>
              <a:r>
                <a:rPr lang="es-MX" sz="28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  <a:endParaRPr kumimoji="0" lang="es-CO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8FBD876E-AC7C-48FC-9448-71928EC80438}"/>
                </a:ext>
              </a:extLst>
            </p:cNvPr>
            <p:cNvSpPr/>
            <p:nvPr/>
          </p:nvSpPr>
          <p:spPr>
            <a:xfrm>
              <a:off x="251520" y="1523807"/>
              <a:ext cx="576064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Acción continua </a:t>
              </a:r>
              <a:r>
                <a:rPr lang="es-MX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a lo largo del tiempo, abarca diferentes campos del desarrollo humano.</a:t>
              </a:r>
              <a:endParaRPr lang="es-CO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6D147ACF-0622-4395-807C-224DD3E2A57A}"/>
                </a:ext>
              </a:extLst>
            </p:cNvPr>
            <p:cNvSpPr/>
            <p:nvPr/>
          </p:nvSpPr>
          <p:spPr>
            <a:xfrm>
              <a:off x="251520" y="3212976"/>
              <a:ext cx="5112568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Transformaciones </a:t>
              </a:r>
              <a:r>
                <a:rPr lang="es-MX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que introducen </a:t>
              </a:r>
              <a:r>
                <a:rPr lang="es-MX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originalidad y novedad</a:t>
              </a:r>
              <a:r>
                <a:rPr lang="es-MX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, suele desarrollarse en el contexto económico, cuando las empresas implementan nuevos productos o servicios que llegan a ser </a:t>
              </a:r>
              <a:r>
                <a:rPr lang="es-MX" sz="2800" b="1" i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exitosos en el mercado</a:t>
              </a:r>
              <a:r>
                <a:rPr lang="es-MX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,</a:t>
              </a:r>
              <a:r>
                <a:rPr lang="es-MX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prevaleciendo a través de la</a:t>
              </a:r>
              <a:r>
                <a:rPr lang="es-MX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publicidad</a:t>
              </a:r>
              <a:r>
                <a:rPr lang="es-MX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  <a:endParaRPr lang="es-CO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67F1011D-6A24-4D98-B12C-4B16B899A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4668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ior, mesa, objeto, copa&#10;&#10;Descripción generada con confianza muy alta">
            <a:extLst>
              <a:ext uri="{FF2B5EF4-FFF2-40B4-BE49-F238E27FC236}">
                <a16:creationId xmlns:a16="http://schemas.microsoft.com/office/drawing/2014/main" id="{2EBC3F1B-D956-4DA9-9362-D76C868FE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667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8AF3069-1D5B-49E3-B060-5755CD7C2CCF}"/>
              </a:ext>
            </a:extLst>
          </p:cNvPr>
          <p:cNvSpPr/>
          <p:nvPr/>
        </p:nvSpPr>
        <p:spPr>
          <a:xfrm>
            <a:off x="251520" y="116632"/>
            <a:ext cx="87849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Reto:</a:t>
            </a:r>
          </a:p>
          <a:p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Hacer que la innovación suceda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E9A729-CBD1-4031-931D-5FBA0D79CF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6815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gar, En Efectivo, TransacciÃ³n, Pago">
            <a:extLst>
              <a:ext uri="{FF2B5EF4-FFF2-40B4-BE49-F238E27FC236}">
                <a16:creationId xmlns:a16="http://schemas.microsoft.com/office/drawing/2014/main" id="{DA69948A-4D07-4D17-BA98-8BDB115A7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" r="10842" b="3676"/>
          <a:stretch/>
        </p:blipFill>
        <p:spPr bwMode="auto">
          <a:xfrm>
            <a:off x="-20936" y="0"/>
            <a:ext cx="9157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3F013B4-E869-40C6-AB5C-CA777AB4C5D8}"/>
              </a:ext>
            </a:extLst>
          </p:cNvPr>
          <p:cNvSpPr/>
          <p:nvPr/>
        </p:nvSpPr>
        <p:spPr>
          <a:xfrm>
            <a:off x="511672" y="260648"/>
            <a:ext cx="8236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Desarrollar nuevas y mejores ideas que el mercado adopte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E9A729-CBD1-4031-931D-5FBA0D79CF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0156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620E8DB-8C4A-495E-8389-769349164BB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CF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65BE686-376E-4DE2-AE03-077C09E4C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8" y="2374517"/>
            <a:ext cx="5257047" cy="210281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39948" y="1570814"/>
            <a:ext cx="0" cy="3710227"/>
          </a:xfrm>
          <a:prstGeom prst="line">
            <a:avLst/>
          </a:prstGeom>
          <a:ln w="19050">
            <a:solidFill>
              <a:srgbClr val="4EA6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3CE77CD-2A5A-4132-8A15-594C29BED992}"/>
              </a:ext>
            </a:extLst>
          </p:cNvPr>
          <p:cNvSpPr/>
          <p:nvPr/>
        </p:nvSpPr>
        <p:spPr>
          <a:xfrm>
            <a:off x="6444211" y="2825762"/>
            <a:ext cx="24085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Transformar Crear algo nuevo </a:t>
            </a:r>
            <a:endParaRPr lang="es-CO" sz="24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agen 5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F553D40F-8C0D-411D-9648-2C29A282E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89" y="6345376"/>
            <a:ext cx="113211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43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edificio, persona, hombre, exterior&#10;&#10;Descripción generada con confianza muy alta">
            <a:extLst>
              <a:ext uri="{FF2B5EF4-FFF2-40B4-BE49-F238E27FC236}">
                <a16:creationId xmlns:a16="http://schemas.microsoft.com/office/drawing/2014/main" id="{70BA8089-A033-4182-A420-D97E8D5AB4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9" t="486" r="4579" b="-102"/>
          <a:stretch/>
        </p:blipFill>
        <p:spPr>
          <a:xfrm>
            <a:off x="-14288" y="0"/>
            <a:ext cx="9172576" cy="68580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5C3409D-56C3-49E2-936C-154D7FD91BA0}"/>
              </a:ext>
            </a:extLst>
          </p:cNvPr>
          <p:cNvGrpSpPr/>
          <p:nvPr/>
        </p:nvGrpSpPr>
        <p:grpSpPr>
          <a:xfrm>
            <a:off x="0" y="4365104"/>
            <a:ext cx="9144000" cy="2492896"/>
            <a:chOff x="0" y="4128542"/>
            <a:chExt cx="9144000" cy="2492896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F96D6067-BC0A-4E49-AF62-800830A94AB3}"/>
                </a:ext>
              </a:extLst>
            </p:cNvPr>
            <p:cNvSpPr/>
            <p:nvPr/>
          </p:nvSpPr>
          <p:spPr>
            <a:xfrm>
              <a:off x="0" y="4128542"/>
              <a:ext cx="9144000" cy="2492896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303E3395-1111-4BD1-98E5-56A2BD712A29}"/>
                </a:ext>
              </a:extLst>
            </p:cNvPr>
            <p:cNvSpPr/>
            <p:nvPr/>
          </p:nvSpPr>
          <p:spPr>
            <a:xfrm>
              <a:off x="657225" y="4176578"/>
              <a:ext cx="7829550" cy="20401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Innovación y transformación digital</a:t>
              </a: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214ED91E-0FDE-47B1-89E2-3C9B4C4435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1752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F322B66-294C-4ECF-B566-D786171C74FC}"/>
              </a:ext>
            </a:extLst>
          </p:cNvPr>
          <p:cNvSpPr/>
          <p:nvPr/>
        </p:nvSpPr>
        <p:spPr>
          <a:xfrm>
            <a:off x="4045093" y="3645024"/>
            <a:ext cx="3168000" cy="385568"/>
          </a:xfrm>
          <a:prstGeom prst="rect">
            <a:avLst/>
          </a:prstGeom>
          <a:solidFill>
            <a:srgbClr val="17A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C532E09-5AAE-4860-8666-79B7D287F4EC}"/>
              </a:ext>
            </a:extLst>
          </p:cNvPr>
          <p:cNvGrpSpPr/>
          <p:nvPr/>
        </p:nvGrpSpPr>
        <p:grpSpPr>
          <a:xfrm>
            <a:off x="323528" y="1361807"/>
            <a:ext cx="8496944" cy="4230436"/>
            <a:chOff x="1167682" y="841392"/>
            <a:chExt cx="9856637" cy="3966443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A754298D-A3D3-48D8-BBEB-744F12ABCA78}"/>
                </a:ext>
              </a:extLst>
            </p:cNvPr>
            <p:cNvGrpSpPr/>
            <p:nvPr/>
          </p:nvGrpSpPr>
          <p:grpSpPr>
            <a:xfrm>
              <a:off x="1167682" y="841392"/>
              <a:ext cx="9856637" cy="3438174"/>
              <a:chOff x="1972505" y="841392"/>
              <a:chExt cx="9856637" cy="3570319"/>
            </a:xfrm>
            <a:solidFill>
              <a:schemeClr val="accent6"/>
            </a:solidFill>
          </p:grpSpPr>
          <p:sp>
            <p:nvSpPr>
              <p:cNvPr id="8" name="Freeform: Shape 5">
                <a:extLst>
                  <a:ext uri="{FF2B5EF4-FFF2-40B4-BE49-F238E27FC236}">
                    <a16:creationId xmlns:a16="http://schemas.microsoft.com/office/drawing/2014/main" id="{59FC0493-ACEA-4C75-A988-521696D48E77}"/>
                  </a:ext>
                </a:extLst>
              </p:cNvPr>
              <p:cNvSpPr/>
              <p:nvPr/>
            </p:nvSpPr>
            <p:spPr>
              <a:xfrm>
                <a:off x="1972505" y="1044588"/>
                <a:ext cx="9856637" cy="3143271"/>
              </a:xfrm>
              <a:custGeom>
                <a:avLst/>
                <a:gdLst>
                  <a:gd name="connsiteX0" fmla="*/ 10164452 w 11183888"/>
                  <a:gd name="connsiteY0" fmla="*/ 0 h 5849888"/>
                  <a:gd name="connsiteX1" fmla="*/ 11183888 w 11183888"/>
                  <a:gd name="connsiteY1" fmla="*/ 0 h 5849888"/>
                  <a:gd name="connsiteX2" fmla="*/ 11183888 w 11183888"/>
                  <a:gd name="connsiteY2" fmla="*/ 5849888 h 5849888"/>
                  <a:gd name="connsiteX3" fmla="*/ 10164452 w 11183888"/>
                  <a:gd name="connsiteY3" fmla="*/ 5849888 h 5849888"/>
                  <a:gd name="connsiteX4" fmla="*/ 10164452 w 11183888"/>
                  <a:gd name="connsiteY4" fmla="*/ 5702880 h 5849888"/>
                  <a:gd name="connsiteX5" fmla="*/ 11036880 w 11183888"/>
                  <a:gd name="connsiteY5" fmla="*/ 5702880 h 5849888"/>
                  <a:gd name="connsiteX6" fmla="*/ 11036880 w 11183888"/>
                  <a:gd name="connsiteY6" fmla="*/ 147008 h 5849888"/>
                  <a:gd name="connsiteX7" fmla="*/ 10164452 w 11183888"/>
                  <a:gd name="connsiteY7" fmla="*/ 147008 h 5849888"/>
                  <a:gd name="connsiteX8" fmla="*/ 0 w 11183888"/>
                  <a:gd name="connsiteY8" fmla="*/ 0 h 5849888"/>
                  <a:gd name="connsiteX9" fmla="*/ 1019436 w 11183888"/>
                  <a:gd name="connsiteY9" fmla="*/ 0 h 5849888"/>
                  <a:gd name="connsiteX10" fmla="*/ 1019436 w 11183888"/>
                  <a:gd name="connsiteY10" fmla="*/ 147008 h 5849888"/>
                  <a:gd name="connsiteX11" fmla="*/ 147008 w 11183888"/>
                  <a:gd name="connsiteY11" fmla="*/ 147008 h 5849888"/>
                  <a:gd name="connsiteX12" fmla="*/ 147008 w 11183888"/>
                  <a:gd name="connsiteY12" fmla="*/ 5702880 h 5849888"/>
                  <a:gd name="connsiteX13" fmla="*/ 1019436 w 11183888"/>
                  <a:gd name="connsiteY13" fmla="*/ 5702880 h 5849888"/>
                  <a:gd name="connsiteX14" fmla="*/ 1019436 w 11183888"/>
                  <a:gd name="connsiteY14" fmla="*/ 5849888 h 5849888"/>
                  <a:gd name="connsiteX15" fmla="*/ 0 w 11183888"/>
                  <a:gd name="connsiteY15" fmla="*/ 5849888 h 584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83888" h="5849888">
                    <a:moveTo>
                      <a:pt x="10164452" y="0"/>
                    </a:moveTo>
                    <a:lnTo>
                      <a:pt x="11183888" y="0"/>
                    </a:lnTo>
                    <a:lnTo>
                      <a:pt x="11183888" y="5849888"/>
                    </a:lnTo>
                    <a:lnTo>
                      <a:pt x="10164452" y="5849888"/>
                    </a:lnTo>
                    <a:lnTo>
                      <a:pt x="10164452" y="5702880"/>
                    </a:lnTo>
                    <a:lnTo>
                      <a:pt x="11036880" y="5702880"/>
                    </a:lnTo>
                    <a:lnTo>
                      <a:pt x="11036880" y="147008"/>
                    </a:lnTo>
                    <a:lnTo>
                      <a:pt x="10164452" y="147008"/>
                    </a:lnTo>
                    <a:close/>
                    <a:moveTo>
                      <a:pt x="0" y="0"/>
                    </a:moveTo>
                    <a:lnTo>
                      <a:pt x="1019436" y="0"/>
                    </a:lnTo>
                    <a:lnTo>
                      <a:pt x="1019436" y="147008"/>
                    </a:lnTo>
                    <a:lnTo>
                      <a:pt x="147008" y="147008"/>
                    </a:lnTo>
                    <a:lnTo>
                      <a:pt x="147008" y="5702880"/>
                    </a:lnTo>
                    <a:lnTo>
                      <a:pt x="1019436" y="5702880"/>
                    </a:lnTo>
                    <a:lnTo>
                      <a:pt x="1019436" y="5849888"/>
                    </a:lnTo>
                    <a:lnTo>
                      <a:pt x="0" y="5849888"/>
                    </a:lnTo>
                    <a:close/>
                  </a:path>
                </a:pathLst>
              </a:custGeom>
              <a:solidFill>
                <a:srgbClr val="17A4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0" rIns="514350"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>
                  <a:lnSpc>
                    <a:spcPct val="150000"/>
                  </a:lnSpc>
                </a:pPr>
                <a:r>
                  <a:rPr lang="es-CO" sz="2600" dirty="0">
                    <a:solidFill>
                      <a:srgbClr val="44546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Reorientación de toda la organización hacia un modelo eficaz de relación digital en cada uno de los puntos de contacto de la  </a:t>
                </a:r>
                <a:r>
                  <a:rPr lang="es-CO" sz="2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experiencia del cliente</a:t>
                </a:r>
                <a:r>
                  <a:rPr lang="es-CO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.</a:t>
                </a:r>
              </a:p>
            </p:txBody>
          </p:sp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id="{3FC125CA-46D9-41AB-83AF-1459BFD47A6A}"/>
                  </a:ext>
                </a:extLst>
              </p:cNvPr>
              <p:cNvGrpSpPr/>
              <p:nvPr/>
            </p:nvGrpSpPr>
            <p:grpSpPr>
              <a:xfrm>
                <a:off x="3061077" y="841392"/>
                <a:ext cx="566254" cy="488953"/>
                <a:chOff x="1937924" y="321480"/>
                <a:chExt cx="755005" cy="651937"/>
              </a:xfrm>
              <a:grpFill/>
            </p:grpSpPr>
            <p:sp>
              <p:nvSpPr>
                <p:cNvPr id="13" name="Freeform: Shape 9">
                  <a:extLst>
                    <a:ext uri="{FF2B5EF4-FFF2-40B4-BE49-F238E27FC236}">
                      <a16:creationId xmlns:a16="http://schemas.microsoft.com/office/drawing/2014/main" id="{F703557C-C97D-4B20-81A9-A8DCB4D6417F}"/>
                    </a:ext>
                  </a:extLst>
                </p:cNvPr>
                <p:cNvSpPr/>
                <p:nvPr/>
              </p:nvSpPr>
              <p:spPr>
                <a:xfrm>
                  <a:off x="1937924" y="321480"/>
                  <a:ext cx="334040" cy="651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0" h="651937">
                      <a:moveTo>
                        <a:pt x="289336" y="0"/>
                      </a:moveTo>
                      <a:lnTo>
                        <a:pt x="334040" y="52155"/>
                      </a:lnTo>
                      <a:cubicBezTo>
                        <a:pt x="230558" y="143219"/>
                        <a:pt x="178817" y="232627"/>
                        <a:pt x="178817" y="320380"/>
                      </a:cubicBezTo>
                      <a:cubicBezTo>
                        <a:pt x="178817" y="397371"/>
                        <a:pt x="218968" y="459046"/>
                        <a:pt x="299270" y="505406"/>
                      </a:cubicBezTo>
                      <a:cubicBezTo>
                        <a:pt x="299270" y="550110"/>
                        <a:pt x="286024" y="585708"/>
                        <a:pt x="259533" y="612200"/>
                      </a:cubicBezTo>
                      <a:cubicBezTo>
                        <a:pt x="233041" y="638691"/>
                        <a:pt x="198685" y="651937"/>
                        <a:pt x="156465" y="651937"/>
                      </a:cubicBezTo>
                      <a:cubicBezTo>
                        <a:pt x="109277" y="651937"/>
                        <a:pt x="71402" y="633931"/>
                        <a:pt x="42841" y="597919"/>
                      </a:cubicBezTo>
                      <a:cubicBezTo>
                        <a:pt x="14280" y="561907"/>
                        <a:pt x="0" y="516582"/>
                        <a:pt x="0" y="461944"/>
                      </a:cubicBezTo>
                      <a:cubicBezTo>
                        <a:pt x="0" y="376674"/>
                        <a:pt x="24008" y="296165"/>
                        <a:pt x="72023" y="220416"/>
                      </a:cubicBezTo>
                      <a:cubicBezTo>
                        <a:pt x="120039" y="144668"/>
                        <a:pt x="192476" y="71195"/>
                        <a:pt x="289336" y="0"/>
                      </a:cubicBezTo>
                      <a:close/>
                    </a:path>
                  </a:pathLst>
                </a:custGeom>
                <a:solidFill>
                  <a:srgbClr val="17A4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800"/>
                  <a:endParaRPr lang="en-US" sz="1100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14" name="Freeform: Shape 10">
                  <a:extLst>
                    <a:ext uri="{FF2B5EF4-FFF2-40B4-BE49-F238E27FC236}">
                      <a16:creationId xmlns:a16="http://schemas.microsoft.com/office/drawing/2014/main" id="{4607A67A-5B71-48BE-8C6A-074D8BF61188}"/>
                    </a:ext>
                  </a:extLst>
                </p:cNvPr>
                <p:cNvSpPr/>
                <p:nvPr/>
              </p:nvSpPr>
              <p:spPr>
                <a:xfrm>
                  <a:off x="2358889" y="321480"/>
                  <a:ext cx="334040" cy="651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0" h="651937">
                      <a:moveTo>
                        <a:pt x="289336" y="0"/>
                      </a:moveTo>
                      <a:lnTo>
                        <a:pt x="334040" y="52155"/>
                      </a:lnTo>
                      <a:cubicBezTo>
                        <a:pt x="230558" y="143219"/>
                        <a:pt x="178817" y="232627"/>
                        <a:pt x="178817" y="320380"/>
                      </a:cubicBezTo>
                      <a:cubicBezTo>
                        <a:pt x="178817" y="397371"/>
                        <a:pt x="218968" y="459046"/>
                        <a:pt x="299270" y="505406"/>
                      </a:cubicBezTo>
                      <a:cubicBezTo>
                        <a:pt x="299270" y="550110"/>
                        <a:pt x="286024" y="585708"/>
                        <a:pt x="259533" y="612200"/>
                      </a:cubicBezTo>
                      <a:cubicBezTo>
                        <a:pt x="233041" y="638691"/>
                        <a:pt x="198685" y="651937"/>
                        <a:pt x="156465" y="651937"/>
                      </a:cubicBezTo>
                      <a:cubicBezTo>
                        <a:pt x="109277" y="651937"/>
                        <a:pt x="71402" y="633931"/>
                        <a:pt x="42841" y="597919"/>
                      </a:cubicBezTo>
                      <a:cubicBezTo>
                        <a:pt x="14280" y="561907"/>
                        <a:pt x="0" y="516582"/>
                        <a:pt x="0" y="461944"/>
                      </a:cubicBezTo>
                      <a:cubicBezTo>
                        <a:pt x="0" y="376674"/>
                        <a:pt x="24008" y="296165"/>
                        <a:pt x="72023" y="220416"/>
                      </a:cubicBezTo>
                      <a:cubicBezTo>
                        <a:pt x="120039" y="144668"/>
                        <a:pt x="192476" y="71195"/>
                        <a:pt x="289336" y="0"/>
                      </a:cubicBezTo>
                      <a:close/>
                    </a:path>
                  </a:pathLst>
                </a:custGeom>
                <a:solidFill>
                  <a:srgbClr val="17A4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800"/>
                  <a:endParaRPr lang="en-US" sz="1100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endParaRPr>
                </a:p>
              </p:txBody>
            </p:sp>
          </p:grpSp>
          <p:grpSp>
            <p:nvGrpSpPr>
              <p:cNvPr id="10" name="Group 2">
                <a:extLst>
                  <a:ext uri="{FF2B5EF4-FFF2-40B4-BE49-F238E27FC236}">
                    <a16:creationId xmlns:a16="http://schemas.microsoft.com/office/drawing/2014/main" id="{6889F368-2D79-4DD7-A126-3714878F512A}"/>
                  </a:ext>
                </a:extLst>
              </p:cNvPr>
              <p:cNvGrpSpPr/>
              <p:nvPr/>
            </p:nvGrpSpPr>
            <p:grpSpPr>
              <a:xfrm>
                <a:off x="10158526" y="3922751"/>
                <a:ext cx="583478" cy="488960"/>
                <a:chOff x="3491830" y="-1536284"/>
                <a:chExt cx="777970" cy="651945"/>
              </a:xfrm>
              <a:grpFill/>
            </p:grpSpPr>
            <p:sp>
              <p:nvSpPr>
                <p:cNvPr id="11" name="Freeform: Shape 11">
                  <a:extLst>
                    <a:ext uri="{FF2B5EF4-FFF2-40B4-BE49-F238E27FC236}">
                      <a16:creationId xmlns:a16="http://schemas.microsoft.com/office/drawing/2014/main" id="{7A890A5D-8252-40F7-88E6-E3237BFA302A}"/>
                    </a:ext>
                  </a:extLst>
                </p:cNvPr>
                <p:cNvSpPr/>
                <p:nvPr/>
              </p:nvSpPr>
              <p:spPr>
                <a:xfrm>
                  <a:off x="3491830" y="-1536279"/>
                  <a:ext cx="357005" cy="65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0" h="651937">
                      <a:moveTo>
                        <a:pt x="177575" y="0"/>
                      </a:moveTo>
                      <a:cubicBezTo>
                        <a:pt x="224763" y="0"/>
                        <a:pt x="262637" y="18006"/>
                        <a:pt x="291198" y="54017"/>
                      </a:cubicBezTo>
                      <a:cubicBezTo>
                        <a:pt x="319759" y="90029"/>
                        <a:pt x="334040" y="135354"/>
                        <a:pt x="334040" y="189993"/>
                      </a:cubicBezTo>
                      <a:cubicBezTo>
                        <a:pt x="334040" y="275262"/>
                        <a:pt x="310032" y="355771"/>
                        <a:pt x="262016" y="431520"/>
                      </a:cubicBezTo>
                      <a:cubicBezTo>
                        <a:pt x="214001" y="507269"/>
                        <a:pt x="141563" y="580741"/>
                        <a:pt x="44704" y="651937"/>
                      </a:cubicBezTo>
                      <a:lnTo>
                        <a:pt x="0" y="599782"/>
                      </a:lnTo>
                      <a:cubicBezTo>
                        <a:pt x="103482" y="508718"/>
                        <a:pt x="155223" y="419309"/>
                        <a:pt x="155223" y="331556"/>
                      </a:cubicBezTo>
                      <a:cubicBezTo>
                        <a:pt x="155223" y="254566"/>
                        <a:pt x="115072" y="192890"/>
                        <a:pt x="34770" y="146530"/>
                      </a:cubicBezTo>
                      <a:cubicBezTo>
                        <a:pt x="34770" y="101826"/>
                        <a:pt x="48015" y="66228"/>
                        <a:pt x="74507" y="39737"/>
                      </a:cubicBezTo>
                      <a:cubicBezTo>
                        <a:pt x="100998" y="13245"/>
                        <a:pt x="135354" y="0"/>
                        <a:pt x="177575" y="0"/>
                      </a:cubicBezTo>
                      <a:close/>
                    </a:path>
                  </a:pathLst>
                </a:custGeom>
                <a:solidFill>
                  <a:srgbClr val="17A4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800"/>
                  <a:endParaRPr lang="en-US" sz="1100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12" name="Freeform: Shape 12">
                  <a:extLst>
                    <a:ext uri="{FF2B5EF4-FFF2-40B4-BE49-F238E27FC236}">
                      <a16:creationId xmlns:a16="http://schemas.microsoft.com/office/drawing/2014/main" id="{E63AAFB1-5085-4957-A6CC-603DC8E3674B}"/>
                    </a:ext>
                  </a:extLst>
                </p:cNvPr>
                <p:cNvSpPr/>
                <p:nvPr/>
              </p:nvSpPr>
              <p:spPr>
                <a:xfrm>
                  <a:off x="3935760" y="-1536284"/>
                  <a:ext cx="334040" cy="65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0" h="651937">
                      <a:moveTo>
                        <a:pt x="177575" y="0"/>
                      </a:moveTo>
                      <a:cubicBezTo>
                        <a:pt x="224763" y="0"/>
                        <a:pt x="262637" y="18006"/>
                        <a:pt x="291198" y="54017"/>
                      </a:cubicBezTo>
                      <a:cubicBezTo>
                        <a:pt x="319759" y="90029"/>
                        <a:pt x="334040" y="135354"/>
                        <a:pt x="334040" y="189993"/>
                      </a:cubicBezTo>
                      <a:cubicBezTo>
                        <a:pt x="334040" y="275262"/>
                        <a:pt x="310032" y="355771"/>
                        <a:pt x="262016" y="431520"/>
                      </a:cubicBezTo>
                      <a:cubicBezTo>
                        <a:pt x="214001" y="507269"/>
                        <a:pt x="141563" y="580741"/>
                        <a:pt x="44704" y="651937"/>
                      </a:cubicBezTo>
                      <a:lnTo>
                        <a:pt x="0" y="599782"/>
                      </a:lnTo>
                      <a:cubicBezTo>
                        <a:pt x="103482" y="508718"/>
                        <a:pt x="155223" y="419309"/>
                        <a:pt x="155223" y="331556"/>
                      </a:cubicBezTo>
                      <a:cubicBezTo>
                        <a:pt x="155223" y="254566"/>
                        <a:pt x="115072" y="192890"/>
                        <a:pt x="34770" y="146530"/>
                      </a:cubicBezTo>
                      <a:cubicBezTo>
                        <a:pt x="34770" y="101826"/>
                        <a:pt x="48016" y="66228"/>
                        <a:pt x="74507" y="39737"/>
                      </a:cubicBezTo>
                      <a:cubicBezTo>
                        <a:pt x="100998" y="13245"/>
                        <a:pt x="135354" y="0"/>
                        <a:pt x="177575" y="0"/>
                      </a:cubicBezTo>
                      <a:close/>
                    </a:path>
                  </a:pathLst>
                </a:custGeom>
                <a:solidFill>
                  <a:srgbClr val="17A4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800"/>
                  <a:endParaRPr lang="en-US" sz="1100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endParaRPr>
                </a:p>
              </p:txBody>
            </p:sp>
          </p:grpSp>
        </p:grp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FD6C5CD8-1C6A-4CA1-815B-71C53C7CE86D}"/>
                </a:ext>
              </a:extLst>
            </p:cNvPr>
            <p:cNvSpPr/>
            <p:nvPr/>
          </p:nvSpPr>
          <p:spPr>
            <a:xfrm>
              <a:off x="8768987" y="4461551"/>
              <a:ext cx="1779930" cy="34628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685800"/>
              <a:r>
                <a:rPr lang="es-CO" cap="all" dirty="0">
                  <a:solidFill>
                    <a:srgbClr val="4454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</a:rPr>
                <a:t>-- </a:t>
              </a:r>
              <a:r>
                <a:rPr lang="es-CO" cap="all" dirty="0" err="1">
                  <a:solidFill>
                    <a:srgbClr val="4454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</a:rPr>
                <a:t>Incipy</a:t>
              </a:r>
              <a:r>
                <a:rPr lang="es-CO" cap="all" dirty="0">
                  <a:solidFill>
                    <a:srgbClr val="4454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</a:rPr>
                <a:t>, 2018</a:t>
              </a:r>
              <a:endParaRPr lang="es-CO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</a:endParaRPr>
            </a:p>
          </p:txBody>
        </p:sp>
      </p:grpSp>
      <p:pic>
        <p:nvPicPr>
          <p:cNvPr id="16" name="Imagen 15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E87E1225-7F23-4E52-A06C-0D199EEE5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89" y="6345376"/>
            <a:ext cx="113211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43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89C0BCF5-D3E1-4AC2-8F44-2B30BFD8799B}"/>
              </a:ext>
            </a:extLst>
          </p:cNvPr>
          <p:cNvSpPr/>
          <p:nvPr/>
        </p:nvSpPr>
        <p:spPr>
          <a:xfrm>
            <a:off x="1728000" y="2755400"/>
            <a:ext cx="2664000" cy="385568"/>
          </a:xfrm>
          <a:prstGeom prst="rect">
            <a:avLst/>
          </a:prstGeom>
          <a:solidFill>
            <a:srgbClr val="17A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D748830-D417-4BAF-886A-A9A7D8C29DC4}"/>
              </a:ext>
            </a:extLst>
          </p:cNvPr>
          <p:cNvGrpSpPr/>
          <p:nvPr/>
        </p:nvGrpSpPr>
        <p:grpSpPr>
          <a:xfrm>
            <a:off x="252000" y="963368"/>
            <a:ext cx="8640000" cy="4900486"/>
            <a:chOff x="1249277" y="841392"/>
            <a:chExt cx="9737817" cy="5594851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A754298D-A3D3-48D8-BBEB-744F12ABCA78}"/>
                </a:ext>
              </a:extLst>
            </p:cNvPr>
            <p:cNvGrpSpPr/>
            <p:nvPr/>
          </p:nvGrpSpPr>
          <p:grpSpPr>
            <a:xfrm>
              <a:off x="1249277" y="841392"/>
              <a:ext cx="9737817" cy="4972021"/>
              <a:chOff x="2054100" y="841392"/>
              <a:chExt cx="9737817" cy="4972021"/>
            </a:xfrm>
            <a:solidFill>
              <a:schemeClr val="accent6"/>
            </a:solidFill>
          </p:grpSpPr>
          <p:sp>
            <p:nvSpPr>
              <p:cNvPr id="8" name="Freeform: Shape 5">
                <a:extLst>
                  <a:ext uri="{FF2B5EF4-FFF2-40B4-BE49-F238E27FC236}">
                    <a16:creationId xmlns:a16="http://schemas.microsoft.com/office/drawing/2014/main" id="{59FC0493-ACEA-4C75-A988-521696D48E77}"/>
                  </a:ext>
                </a:extLst>
              </p:cNvPr>
              <p:cNvSpPr/>
              <p:nvPr/>
            </p:nvSpPr>
            <p:spPr>
              <a:xfrm>
                <a:off x="2054100" y="1044587"/>
                <a:ext cx="9737817" cy="4578121"/>
              </a:xfrm>
              <a:custGeom>
                <a:avLst/>
                <a:gdLst>
                  <a:gd name="connsiteX0" fmla="*/ 10164452 w 11183888"/>
                  <a:gd name="connsiteY0" fmla="*/ 0 h 5849888"/>
                  <a:gd name="connsiteX1" fmla="*/ 11183888 w 11183888"/>
                  <a:gd name="connsiteY1" fmla="*/ 0 h 5849888"/>
                  <a:gd name="connsiteX2" fmla="*/ 11183888 w 11183888"/>
                  <a:gd name="connsiteY2" fmla="*/ 5849888 h 5849888"/>
                  <a:gd name="connsiteX3" fmla="*/ 10164452 w 11183888"/>
                  <a:gd name="connsiteY3" fmla="*/ 5849888 h 5849888"/>
                  <a:gd name="connsiteX4" fmla="*/ 10164452 w 11183888"/>
                  <a:gd name="connsiteY4" fmla="*/ 5702880 h 5849888"/>
                  <a:gd name="connsiteX5" fmla="*/ 11036880 w 11183888"/>
                  <a:gd name="connsiteY5" fmla="*/ 5702880 h 5849888"/>
                  <a:gd name="connsiteX6" fmla="*/ 11036880 w 11183888"/>
                  <a:gd name="connsiteY6" fmla="*/ 147008 h 5849888"/>
                  <a:gd name="connsiteX7" fmla="*/ 10164452 w 11183888"/>
                  <a:gd name="connsiteY7" fmla="*/ 147008 h 5849888"/>
                  <a:gd name="connsiteX8" fmla="*/ 0 w 11183888"/>
                  <a:gd name="connsiteY8" fmla="*/ 0 h 5849888"/>
                  <a:gd name="connsiteX9" fmla="*/ 1019436 w 11183888"/>
                  <a:gd name="connsiteY9" fmla="*/ 0 h 5849888"/>
                  <a:gd name="connsiteX10" fmla="*/ 1019436 w 11183888"/>
                  <a:gd name="connsiteY10" fmla="*/ 147008 h 5849888"/>
                  <a:gd name="connsiteX11" fmla="*/ 147008 w 11183888"/>
                  <a:gd name="connsiteY11" fmla="*/ 147008 h 5849888"/>
                  <a:gd name="connsiteX12" fmla="*/ 147008 w 11183888"/>
                  <a:gd name="connsiteY12" fmla="*/ 5702880 h 5849888"/>
                  <a:gd name="connsiteX13" fmla="*/ 1019436 w 11183888"/>
                  <a:gd name="connsiteY13" fmla="*/ 5702880 h 5849888"/>
                  <a:gd name="connsiteX14" fmla="*/ 1019436 w 11183888"/>
                  <a:gd name="connsiteY14" fmla="*/ 5849888 h 5849888"/>
                  <a:gd name="connsiteX15" fmla="*/ 0 w 11183888"/>
                  <a:gd name="connsiteY15" fmla="*/ 5849888 h 584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83888" h="5849888">
                    <a:moveTo>
                      <a:pt x="10164452" y="0"/>
                    </a:moveTo>
                    <a:lnTo>
                      <a:pt x="11183888" y="0"/>
                    </a:lnTo>
                    <a:lnTo>
                      <a:pt x="11183888" y="5849888"/>
                    </a:lnTo>
                    <a:lnTo>
                      <a:pt x="10164452" y="5849888"/>
                    </a:lnTo>
                    <a:lnTo>
                      <a:pt x="10164452" y="5702880"/>
                    </a:lnTo>
                    <a:lnTo>
                      <a:pt x="11036880" y="5702880"/>
                    </a:lnTo>
                    <a:lnTo>
                      <a:pt x="11036880" y="147008"/>
                    </a:lnTo>
                    <a:lnTo>
                      <a:pt x="10164452" y="147008"/>
                    </a:lnTo>
                    <a:close/>
                    <a:moveTo>
                      <a:pt x="0" y="0"/>
                    </a:moveTo>
                    <a:lnTo>
                      <a:pt x="1019436" y="0"/>
                    </a:lnTo>
                    <a:lnTo>
                      <a:pt x="1019436" y="147008"/>
                    </a:lnTo>
                    <a:lnTo>
                      <a:pt x="147008" y="147008"/>
                    </a:lnTo>
                    <a:lnTo>
                      <a:pt x="147008" y="5702880"/>
                    </a:lnTo>
                    <a:lnTo>
                      <a:pt x="1019436" y="5702880"/>
                    </a:lnTo>
                    <a:lnTo>
                      <a:pt x="1019436" y="5849888"/>
                    </a:lnTo>
                    <a:lnTo>
                      <a:pt x="0" y="5849888"/>
                    </a:lnTo>
                    <a:close/>
                  </a:path>
                </a:pathLst>
              </a:custGeom>
              <a:solidFill>
                <a:srgbClr val="17A4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0" rIns="514350"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>
                  <a:lnSpc>
                    <a:spcPct val="150000"/>
                  </a:lnSpc>
                </a:pPr>
                <a:r>
                  <a:rPr lang="es-CO" sz="2600" dirty="0">
                    <a:solidFill>
                      <a:srgbClr val="44546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Uso y apropiación de tecnologías de información organizacional para cambiar radicalmente el desempeño y e</a:t>
                </a:r>
                <a:r>
                  <a:rPr lang="es-CO" sz="2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l  </a:t>
                </a:r>
                <a:r>
                  <a:rPr lang="es-CO" sz="2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modelo de negocio  </a:t>
                </a:r>
                <a:r>
                  <a:rPr lang="es-CO" sz="2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de las empresas. Requiere combinar elementos tecnológicos con otros de carácter estratégico y cultural que pueden ser adquiridos con la planificación, capacitación y sobre todo experimentación.</a:t>
                </a:r>
              </a:p>
            </p:txBody>
          </p:sp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id="{3FC125CA-46D9-41AB-83AF-1459BFD47A6A}"/>
                  </a:ext>
                </a:extLst>
              </p:cNvPr>
              <p:cNvGrpSpPr/>
              <p:nvPr/>
            </p:nvGrpSpPr>
            <p:grpSpPr>
              <a:xfrm>
                <a:off x="3061077" y="841392"/>
                <a:ext cx="566254" cy="488953"/>
                <a:chOff x="1937924" y="321480"/>
                <a:chExt cx="755005" cy="651937"/>
              </a:xfrm>
              <a:grpFill/>
            </p:grpSpPr>
            <p:sp>
              <p:nvSpPr>
                <p:cNvPr id="13" name="Freeform: Shape 9">
                  <a:extLst>
                    <a:ext uri="{FF2B5EF4-FFF2-40B4-BE49-F238E27FC236}">
                      <a16:creationId xmlns:a16="http://schemas.microsoft.com/office/drawing/2014/main" id="{F703557C-C97D-4B20-81A9-A8DCB4D6417F}"/>
                    </a:ext>
                  </a:extLst>
                </p:cNvPr>
                <p:cNvSpPr/>
                <p:nvPr/>
              </p:nvSpPr>
              <p:spPr>
                <a:xfrm>
                  <a:off x="1937924" y="321480"/>
                  <a:ext cx="334040" cy="651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0" h="651937">
                      <a:moveTo>
                        <a:pt x="289336" y="0"/>
                      </a:moveTo>
                      <a:lnTo>
                        <a:pt x="334040" y="52155"/>
                      </a:lnTo>
                      <a:cubicBezTo>
                        <a:pt x="230558" y="143219"/>
                        <a:pt x="178817" y="232627"/>
                        <a:pt x="178817" y="320380"/>
                      </a:cubicBezTo>
                      <a:cubicBezTo>
                        <a:pt x="178817" y="397371"/>
                        <a:pt x="218968" y="459046"/>
                        <a:pt x="299270" y="505406"/>
                      </a:cubicBezTo>
                      <a:cubicBezTo>
                        <a:pt x="299270" y="550110"/>
                        <a:pt x="286024" y="585708"/>
                        <a:pt x="259533" y="612200"/>
                      </a:cubicBezTo>
                      <a:cubicBezTo>
                        <a:pt x="233041" y="638691"/>
                        <a:pt x="198685" y="651937"/>
                        <a:pt x="156465" y="651937"/>
                      </a:cubicBezTo>
                      <a:cubicBezTo>
                        <a:pt x="109277" y="651937"/>
                        <a:pt x="71402" y="633931"/>
                        <a:pt x="42841" y="597919"/>
                      </a:cubicBezTo>
                      <a:cubicBezTo>
                        <a:pt x="14280" y="561907"/>
                        <a:pt x="0" y="516582"/>
                        <a:pt x="0" y="461944"/>
                      </a:cubicBezTo>
                      <a:cubicBezTo>
                        <a:pt x="0" y="376674"/>
                        <a:pt x="24008" y="296165"/>
                        <a:pt x="72023" y="220416"/>
                      </a:cubicBezTo>
                      <a:cubicBezTo>
                        <a:pt x="120039" y="144668"/>
                        <a:pt x="192476" y="71195"/>
                        <a:pt x="289336" y="0"/>
                      </a:cubicBezTo>
                      <a:close/>
                    </a:path>
                  </a:pathLst>
                </a:custGeom>
                <a:solidFill>
                  <a:srgbClr val="17A4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800"/>
                  <a:endParaRPr lang="en-US" sz="1000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14" name="Freeform: Shape 10">
                  <a:extLst>
                    <a:ext uri="{FF2B5EF4-FFF2-40B4-BE49-F238E27FC236}">
                      <a16:creationId xmlns:a16="http://schemas.microsoft.com/office/drawing/2014/main" id="{4607A67A-5B71-48BE-8C6A-074D8BF61188}"/>
                    </a:ext>
                  </a:extLst>
                </p:cNvPr>
                <p:cNvSpPr/>
                <p:nvPr/>
              </p:nvSpPr>
              <p:spPr>
                <a:xfrm>
                  <a:off x="2358889" y="321480"/>
                  <a:ext cx="334040" cy="651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0" h="651937">
                      <a:moveTo>
                        <a:pt x="289336" y="0"/>
                      </a:moveTo>
                      <a:lnTo>
                        <a:pt x="334040" y="52155"/>
                      </a:lnTo>
                      <a:cubicBezTo>
                        <a:pt x="230558" y="143219"/>
                        <a:pt x="178817" y="232627"/>
                        <a:pt x="178817" y="320380"/>
                      </a:cubicBezTo>
                      <a:cubicBezTo>
                        <a:pt x="178817" y="397371"/>
                        <a:pt x="218968" y="459046"/>
                        <a:pt x="299270" y="505406"/>
                      </a:cubicBezTo>
                      <a:cubicBezTo>
                        <a:pt x="299270" y="550110"/>
                        <a:pt x="286024" y="585708"/>
                        <a:pt x="259533" y="612200"/>
                      </a:cubicBezTo>
                      <a:cubicBezTo>
                        <a:pt x="233041" y="638691"/>
                        <a:pt x="198685" y="651937"/>
                        <a:pt x="156465" y="651937"/>
                      </a:cubicBezTo>
                      <a:cubicBezTo>
                        <a:pt x="109277" y="651937"/>
                        <a:pt x="71402" y="633931"/>
                        <a:pt x="42841" y="597919"/>
                      </a:cubicBezTo>
                      <a:cubicBezTo>
                        <a:pt x="14280" y="561907"/>
                        <a:pt x="0" y="516582"/>
                        <a:pt x="0" y="461944"/>
                      </a:cubicBezTo>
                      <a:cubicBezTo>
                        <a:pt x="0" y="376674"/>
                        <a:pt x="24008" y="296165"/>
                        <a:pt x="72023" y="220416"/>
                      </a:cubicBezTo>
                      <a:cubicBezTo>
                        <a:pt x="120039" y="144668"/>
                        <a:pt x="192476" y="71195"/>
                        <a:pt x="289336" y="0"/>
                      </a:cubicBezTo>
                      <a:close/>
                    </a:path>
                  </a:pathLst>
                </a:custGeom>
                <a:solidFill>
                  <a:srgbClr val="17A4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800"/>
                  <a:endParaRPr lang="en-US" sz="1000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</p:grpSp>
          <p:grpSp>
            <p:nvGrpSpPr>
              <p:cNvPr id="10" name="Group 2">
                <a:extLst>
                  <a:ext uri="{FF2B5EF4-FFF2-40B4-BE49-F238E27FC236}">
                    <a16:creationId xmlns:a16="http://schemas.microsoft.com/office/drawing/2014/main" id="{6889F368-2D79-4DD7-A126-3714878F512A}"/>
                  </a:ext>
                </a:extLst>
              </p:cNvPr>
              <p:cNvGrpSpPr/>
              <p:nvPr/>
            </p:nvGrpSpPr>
            <p:grpSpPr>
              <a:xfrm>
                <a:off x="10175749" y="5324460"/>
                <a:ext cx="566254" cy="488953"/>
                <a:chOff x="3514795" y="332656"/>
                <a:chExt cx="755005" cy="651937"/>
              </a:xfrm>
              <a:grpFill/>
            </p:grpSpPr>
            <p:sp>
              <p:nvSpPr>
                <p:cNvPr id="11" name="Freeform: Shape 11">
                  <a:extLst>
                    <a:ext uri="{FF2B5EF4-FFF2-40B4-BE49-F238E27FC236}">
                      <a16:creationId xmlns:a16="http://schemas.microsoft.com/office/drawing/2014/main" id="{7A890A5D-8252-40F7-88E6-E3237BFA302A}"/>
                    </a:ext>
                  </a:extLst>
                </p:cNvPr>
                <p:cNvSpPr/>
                <p:nvPr/>
              </p:nvSpPr>
              <p:spPr>
                <a:xfrm>
                  <a:off x="3514795" y="332656"/>
                  <a:ext cx="334040" cy="651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0" h="651937">
                      <a:moveTo>
                        <a:pt x="177575" y="0"/>
                      </a:moveTo>
                      <a:cubicBezTo>
                        <a:pt x="224763" y="0"/>
                        <a:pt x="262637" y="18006"/>
                        <a:pt x="291198" y="54017"/>
                      </a:cubicBezTo>
                      <a:cubicBezTo>
                        <a:pt x="319759" y="90029"/>
                        <a:pt x="334040" y="135354"/>
                        <a:pt x="334040" y="189993"/>
                      </a:cubicBezTo>
                      <a:cubicBezTo>
                        <a:pt x="334040" y="275262"/>
                        <a:pt x="310032" y="355771"/>
                        <a:pt x="262016" y="431520"/>
                      </a:cubicBezTo>
                      <a:cubicBezTo>
                        <a:pt x="214001" y="507269"/>
                        <a:pt x="141563" y="580741"/>
                        <a:pt x="44704" y="651937"/>
                      </a:cubicBezTo>
                      <a:lnTo>
                        <a:pt x="0" y="599782"/>
                      </a:lnTo>
                      <a:cubicBezTo>
                        <a:pt x="103482" y="508718"/>
                        <a:pt x="155223" y="419309"/>
                        <a:pt x="155223" y="331556"/>
                      </a:cubicBezTo>
                      <a:cubicBezTo>
                        <a:pt x="155223" y="254566"/>
                        <a:pt x="115072" y="192890"/>
                        <a:pt x="34770" y="146530"/>
                      </a:cubicBezTo>
                      <a:cubicBezTo>
                        <a:pt x="34770" y="101826"/>
                        <a:pt x="48015" y="66228"/>
                        <a:pt x="74507" y="39737"/>
                      </a:cubicBezTo>
                      <a:cubicBezTo>
                        <a:pt x="100998" y="13245"/>
                        <a:pt x="135354" y="0"/>
                        <a:pt x="177575" y="0"/>
                      </a:cubicBezTo>
                      <a:close/>
                    </a:path>
                  </a:pathLst>
                </a:custGeom>
                <a:solidFill>
                  <a:srgbClr val="17A4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800"/>
                  <a:endParaRPr lang="en-US" sz="1000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12" name="Freeform: Shape 12">
                  <a:extLst>
                    <a:ext uri="{FF2B5EF4-FFF2-40B4-BE49-F238E27FC236}">
                      <a16:creationId xmlns:a16="http://schemas.microsoft.com/office/drawing/2014/main" id="{E63AAFB1-5085-4957-A6CC-603DC8E3674B}"/>
                    </a:ext>
                  </a:extLst>
                </p:cNvPr>
                <p:cNvSpPr/>
                <p:nvPr/>
              </p:nvSpPr>
              <p:spPr>
                <a:xfrm>
                  <a:off x="3935760" y="332656"/>
                  <a:ext cx="334040" cy="651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0" h="651937">
                      <a:moveTo>
                        <a:pt x="177575" y="0"/>
                      </a:moveTo>
                      <a:cubicBezTo>
                        <a:pt x="224763" y="0"/>
                        <a:pt x="262637" y="18006"/>
                        <a:pt x="291198" y="54017"/>
                      </a:cubicBezTo>
                      <a:cubicBezTo>
                        <a:pt x="319759" y="90029"/>
                        <a:pt x="334040" y="135354"/>
                        <a:pt x="334040" y="189993"/>
                      </a:cubicBezTo>
                      <a:cubicBezTo>
                        <a:pt x="334040" y="275262"/>
                        <a:pt x="310032" y="355771"/>
                        <a:pt x="262016" y="431520"/>
                      </a:cubicBezTo>
                      <a:cubicBezTo>
                        <a:pt x="214001" y="507269"/>
                        <a:pt x="141563" y="580741"/>
                        <a:pt x="44704" y="651937"/>
                      </a:cubicBezTo>
                      <a:lnTo>
                        <a:pt x="0" y="599782"/>
                      </a:lnTo>
                      <a:cubicBezTo>
                        <a:pt x="103482" y="508718"/>
                        <a:pt x="155223" y="419309"/>
                        <a:pt x="155223" y="331556"/>
                      </a:cubicBezTo>
                      <a:cubicBezTo>
                        <a:pt x="155223" y="254566"/>
                        <a:pt x="115072" y="192890"/>
                        <a:pt x="34770" y="146530"/>
                      </a:cubicBezTo>
                      <a:cubicBezTo>
                        <a:pt x="34770" y="101826"/>
                        <a:pt x="48016" y="66228"/>
                        <a:pt x="74507" y="39737"/>
                      </a:cubicBezTo>
                      <a:cubicBezTo>
                        <a:pt x="100998" y="13245"/>
                        <a:pt x="135354" y="0"/>
                        <a:pt x="177575" y="0"/>
                      </a:cubicBezTo>
                      <a:close/>
                    </a:path>
                  </a:pathLst>
                </a:custGeom>
                <a:solidFill>
                  <a:srgbClr val="17A4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800"/>
                  <a:endParaRPr lang="en-US" sz="1000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</p:grpSp>
        </p:grp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FD6C5CD8-1C6A-4CA1-815B-71C53C7CE86D}"/>
                </a:ext>
              </a:extLst>
            </p:cNvPr>
            <p:cNvSpPr/>
            <p:nvPr/>
          </p:nvSpPr>
          <p:spPr>
            <a:xfrm>
              <a:off x="6199343" y="6014579"/>
              <a:ext cx="4439746" cy="42166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685800"/>
              <a:r>
                <a:rPr lang="es-CO" cap="all" dirty="0">
                  <a:solidFill>
                    <a:srgbClr val="4454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-- Cámara de comercio de </a:t>
              </a:r>
              <a:r>
                <a:rPr lang="es-CO" cap="all" dirty="0" err="1">
                  <a:solidFill>
                    <a:srgbClr val="4454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cali</a:t>
              </a:r>
              <a:r>
                <a:rPr lang="es-CO" cap="all" dirty="0">
                  <a:solidFill>
                    <a:srgbClr val="4454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, 2018</a:t>
              </a:r>
              <a:endParaRPr lang="es-CO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7" name="Imagen 16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224E1CFC-D978-4318-9506-0E54EB0F1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89" y="6345376"/>
            <a:ext cx="113211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3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F4081909-C557-402A-A7CF-4A490D43B98E}"/>
              </a:ext>
            </a:extLst>
          </p:cNvPr>
          <p:cNvSpPr/>
          <p:nvPr/>
        </p:nvSpPr>
        <p:spPr>
          <a:xfrm>
            <a:off x="5832456" y="2749821"/>
            <a:ext cx="2736000" cy="385568"/>
          </a:xfrm>
          <a:prstGeom prst="rect">
            <a:avLst/>
          </a:prstGeom>
          <a:solidFill>
            <a:srgbClr val="17A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94D5791-B7C1-4F23-AA4E-891319DF3854}"/>
              </a:ext>
            </a:extLst>
          </p:cNvPr>
          <p:cNvSpPr/>
          <p:nvPr/>
        </p:nvSpPr>
        <p:spPr>
          <a:xfrm>
            <a:off x="503888" y="3331464"/>
            <a:ext cx="3060000" cy="385568"/>
          </a:xfrm>
          <a:prstGeom prst="rect">
            <a:avLst/>
          </a:prstGeom>
          <a:solidFill>
            <a:srgbClr val="17A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D8D1B27-0BC3-48F8-9CE0-469C9E9739AD}"/>
              </a:ext>
            </a:extLst>
          </p:cNvPr>
          <p:cNvGrpSpPr/>
          <p:nvPr/>
        </p:nvGrpSpPr>
        <p:grpSpPr>
          <a:xfrm>
            <a:off x="108000" y="975954"/>
            <a:ext cx="8964000" cy="4875314"/>
            <a:chOff x="159657" y="841392"/>
            <a:chExt cx="10989722" cy="5562062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A754298D-A3D3-48D8-BBEB-744F12ABCA78}"/>
                </a:ext>
              </a:extLst>
            </p:cNvPr>
            <p:cNvGrpSpPr/>
            <p:nvPr/>
          </p:nvGrpSpPr>
          <p:grpSpPr>
            <a:xfrm>
              <a:off x="159657" y="841392"/>
              <a:ext cx="10989722" cy="4972021"/>
              <a:chOff x="964480" y="841392"/>
              <a:chExt cx="10989722" cy="4972021"/>
            </a:xfrm>
            <a:solidFill>
              <a:schemeClr val="accent6"/>
            </a:solidFill>
          </p:grpSpPr>
          <p:sp>
            <p:nvSpPr>
              <p:cNvPr id="8" name="Freeform: Shape 5">
                <a:extLst>
                  <a:ext uri="{FF2B5EF4-FFF2-40B4-BE49-F238E27FC236}">
                    <a16:creationId xmlns:a16="http://schemas.microsoft.com/office/drawing/2014/main" id="{59FC0493-ACEA-4C75-A988-521696D48E77}"/>
                  </a:ext>
                </a:extLst>
              </p:cNvPr>
              <p:cNvSpPr/>
              <p:nvPr/>
            </p:nvSpPr>
            <p:spPr>
              <a:xfrm>
                <a:off x="964480" y="1044588"/>
                <a:ext cx="10989722" cy="4578121"/>
              </a:xfrm>
              <a:custGeom>
                <a:avLst/>
                <a:gdLst>
                  <a:gd name="connsiteX0" fmla="*/ 10164452 w 11183888"/>
                  <a:gd name="connsiteY0" fmla="*/ 0 h 5849888"/>
                  <a:gd name="connsiteX1" fmla="*/ 11183888 w 11183888"/>
                  <a:gd name="connsiteY1" fmla="*/ 0 h 5849888"/>
                  <a:gd name="connsiteX2" fmla="*/ 11183888 w 11183888"/>
                  <a:gd name="connsiteY2" fmla="*/ 5849888 h 5849888"/>
                  <a:gd name="connsiteX3" fmla="*/ 10164452 w 11183888"/>
                  <a:gd name="connsiteY3" fmla="*/ 5849888 h 5849888"/>
                  <a:gd name="connsiteX4" fmla="*/ 10164452 w 11183888"/>
                  <a:gd name="connsiteY4" fmla="*/ 5702880 h 5849888"/>
                  <a:gd name="connsiteX5" fmla="*/ 11036880 w 11183888"/>
                  <a:gd name="connsiteY5" fmla="*/ 5702880 h 5849888"/>
                  <a:gd name="connsiteX6" fmla="*/ 11036880 w 11183888"/>
                  <a:gd name="connsiteY6" fmla="*/ 147008 h 5849888"/>
                  <a:gd name="connsiteX7" fmla="*/ 10164452 w 11183888"/>
                  <a:gd name="connsiteY7" fmla="*/ 147008 h 5849888"/>
                  <a:gd name="connsiteX8" fmla="*/ 0 w 11183888"/>
                  <a:gd name="connsiteY8" fmla="*/ 0 h 5849888"/>
                  <a:gd name="connsiteX9" fmla="*/ 1019436 w 11183888"/>
                  <a:gd name="connsiteY9" fmla="*/ 0 h 5849888"/>
                  <a:gd name="connsiteX10" fmla="*/ 1019436 w 11183888"/>
                  <a:gd name="connsiteY10" fmla="*/ 147008 h 5849888"/>
                  <a:gd name="connsiteX11" fmla="*/ 147008 w 11183888"/>
                  <a:gd name="connsiteY11" fmla="*/ 147008 h 5849888"/>
                  <a:gd name="connsiteX12" fmla="*/ 147008 w 11183888"/>
                  <a:gd name="connsiteY12" fmla="*/ 5702880 h 5849888"/>
                  <a:gd name="connsiteX13" fmla="*/ 1019436 w 11183888"/>
                  <a:gd name="connsiteY13" fmla="*/ 5702880 h 5849888"/>
                  <a:gd name="connsiteX14" fmla="*/ 1019436 w 11183888"/>
                  <a:gd name="connsiteY14" fmla="*/ 5849888 h 5849888"/>
                  <a:gd name="connsiteX15" fmla="*/ 0 w 11183888"/>
                  <a:gd name="connsiteY15" fmla="*/ 5849888 h 584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83888" h="5849888">
                    <a:moveTo>
                      <a:pt x="10164452" y="0"/>
                    </a:moveTo>
                    <a:lnTo>
                      <a:pt x="11183888" y="0"/>
                    </a:lnTo>
                    <a:lnTo>
                      <a:pt x="11183888" y="5849888"/>
                    </a:lnTo>
                    <a:lnTo>
                      <a:pt x="10164452" y="5849888"/>
                    </a:lnTo>
                    <a:lnTo>
                      <a:pt x="10164452" y="5702880"/>
                    </a:lnTo>
                    <a:lnTo>
                      <a:pt x="11036880" y="5702880"/>
                    </a:lnTo>
                    <a:lnTo>
                      <a:pt x="11036880" y="147008"/>
                    </a:lnTo>
                    <a:lnTo>
                      <a:pt x="10164452" y="147008"/>
                    </a:lnTo>
                    <a:close/>
                    <a:moveTo>
                      <a:pt x="0" y="0"/>
                    </a:moveTo>
                    <a:lnTo>
                      <a:pt x="1019436" y="0"/>
                    </a:lnTo>
                    <a:lnTo>
                      <a:pt x="1019436" y="147008"/>
                    </a:lnTo>
                    <a:lnTo>
                      <a:pt x="147008" y="147008"/>
                    </a:lnTo>
                    <a:lnTo>
                      <a:pt x="147008" y="5702880"/>
                    </a:lnTo>
                    <a:lnTo>
                      <a:pt x="1019436" y="5702880"/>
                    </a:lnTo>
                    <a:lnTo>
                      <a:pt x="1019436" y="5849888"/>
                    </a:lnTo>
                    <a:lnTo>
                      <a:pt x="0" y="5849888"/>
                    </a:lnTo>
                    <a:close/>
                  </a:path>
                </a:pathLst>
              </a:custGeom>
              <a:solidFill>
                <a:srgbClr val="17A4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0" rIns="514350"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>
                  <a:lnSpc>
                    <a:spcPct val="150000"/>
                  </a:lnSpc>
                </a:pPr>
                <a:r>
                  <a:rPr lang="es-CO" sz="2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En 2019, se espera buen crecimiento en la adopción de la nube (34%), IoT (19%), inteligencia artificial (48%) y blockchain (35%). Las empresas tienen  </a:t>
                </a:r>
                <a:r>
                  <a:rPr lang="es-CO" sz="2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grandes desafíos de transformación digital</a:t>
                </a:r>
                <a:r>
                  <a:rPr lang="es-CO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  </a:t>
                </a:r>
                <a:r>
                  <a:rPr lang="es-CO" sz="2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que deben afrontar inmediatamente, para evitar la pérdida de eficiencia y competitividad, que dificultará su subsistencia a mediano plazo. </a:t>
                </a:r>
              </a:p>
            </p:txBody>
          </p:sp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id="{3FC125CA-46D9-41AB-83AF-1459BFD47A6A}"/>
                  </a:ext>
                </a:extLst>
              </p:cNvPr>
              <p:cNvGrpSpPr/>
              <p:nvPr/>
            </p:nvGrpSpPr>
            <p:grpSpPr>
              <a:xfrm>
                <a:off x="2059583" y="841392"/>
                <a:ext cx="566253" cy="488953"/>
                <a:chOff x="602608" y="321480"/>
                <a:chExt cx="755004" cy="651937"/>
              </a:xfrm>
              <a:grpFill/>
            </p:grpSpPr>
            <p:sp>
              <p:nvSpPr>
                <p:cNvPr id="13" name="Freeform: Shape 9">
                  <a:extLst>
                    <a:ext uri="{FF2B5EF4-FFF2-40B4-BE49-F238E27FC236}">
                      <a16:creationId xmlns:a16="http://schemas.microsoft.com/office/drawing/2014/main" id="{F703557C-C97D-4B20-81A9-A8DCB4D6417F}"/>
                    </a:ext>
                  </a:extLst>
                </p:cNvPr>
                <p:cNvSpPr/>
                <p:nvPr/>
              </p:nvSpPr>
              <p:spPr>
                <a:xfrm>
                  <a:off x="602608" y="321480"/>
                  <a:ext cx="334040" cy="651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0" h="651937">
                      <a:moveTo>
                        <a:pt x="289336" y="0"/>
                      </a:moveTo>
                      <a:lnTo>
                        <a:pt x="334040" y="52155"/>
                      </a:lnTo>
                      <a:cubicBezTo>
                        <a:pt x="230558" y="143219"/>
                        <a:pt x="178817" y="232627"/>
                        <a:pt x="178817" y="320380"/>
                      </a:cubicBezTo>
                      <a:cubicBezTo>
                        <a:pt x="178817" y="397371"/>
                        <a:pt x="218968" y="459046"/>
                        <a:pt x="299270" y="505406"/>
                      </a:cubicBezTo>
                      <a:cubicBezTo>
                        <a:pt x="299270" y="550110"/>
                        <a:pt x="286024" y="585708"/>
                        <a:pt x="259533" y="612200"/>
                      </a:cubicBezTo>
                      <a:cubicBezTo>
                        <a:pt x="233041" y="638691"/>
                        <a:pt x="198685" y="651937"/>
                        <a:pt x="156465" y="651937"/>
                      </a:cubicBezTo>
                      <a:cubicBezTo>
                        <a:pt x="109277" y="651937"/>
                        <a:pt x="71402" y="633931"/>
                        <a:pt x="42841" y="597919"/>
                      </a:cubicBezTo>
                      <a:cubicBezTo>
                        <a:pt x="14280" y="561907"/>
                        <a:pt x="0" y="516582"/>
                        <a:pt x="0" y="461944"/>
                      </a:cubicBezTo>
                      <a:cubicBezTo>
                        <a:pt x="0" y="376674"/>
                        <a:pt x="24008" y="296165"/>
                        <a:pt x="72023" y="220416"/>
                      </a:cubicBezTo>
                      <a:cubicBezTo>
                        <a:pt x="120039" y="144668"/>
                        <a:pt x="192476" y="71195"/>
                        <a:pt x="289336" y="0"/>
                      </a:cubicBezTo>
                      <a:close/>
                    </a:path>
                  </a:pathLst>
                </a:custGeom>
                <a:solidFill>
                  <a:srgbClr val="17A4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800"/>
                  <a:endParaRPr lang="en-US" sz="1013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14" name="Freeform: Shape 10">
                  <a:extLst>
                    <a:ext uri="{FF2B5EF4-FFF2-40B4-BE49-F238E27FC236}">
                      <a16:creationId xmlns:a16="http://schemas.microsoft.com/office/drawing/2014/main" id="{4607A67A-5B71-48BE-8C6A-074D8BF61188}"/>
                    </a:ext>
                  </a:extLst>
                </p:cNvPr>
                <p:cNvSpPr/>
                <p:nvPr/>
              </p:nvSpPr>
              <p:spPr>
                <a:xfrm>
                  <a:off x="1023572" y="321480"/>
                  <a:ext cx="334040" cy="651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0" h="651937">
                      <a:moveTo>
                        <a:pt x="289336" y="0"/>
                      </a:moveTo>
                      <a:lnTo>
                        <a:pt x="334040" y="52155"/>
                      </a:lnTo>
                      <a:cubicBezTo>
                        <a:pt x="230558" y="143219"/>
                        <a:pt x="178817" y="232627"/>
                        <a:pt x="178817" y="320380"/>
                      </a:cubicBezTo>
                      <a:cubicBezTo>
                        <a:pt x="178817" y="397371"/>
                        <a:pt x="218968" y="459046"/>
                        <a:pt x="299270" y="505406"/>
                      </a:cubicBezTo>
                      <a:cubicBezTo>
                        <a:pt x="299270" y="550110"/>
                        <a:pt x="286024" y="585708"/>
                        <a:pt x="259533" y="612200"/>
                      </a:cubicBezTo>
                      <a:cubicBezTo>
                        <a:pt x="233041" y="638691"/>
                        <a:pt x="198685" y="651937"/>
                        <a:pt x="156465" y="651937"/>
                      </a:cubicBezTo>
                      <a:cubicBezTo>
                        <a:pt x="109277" y="651937"/>
                        <a:pt x="71402" y="633931"/>
                        <a:pt x="42841" y="597919"/>
                      </a:cubicBezTo>
                      <a:cubicBezTo>
                        <a:pt x="14280" y="561907"/>
                        <a:pt x="0" y="516582"/>
                        <a:pt x="0" y="461944"/>
                      </a:cubicBezTo>
                      <a:cubicBezTo>
                        <a:pt x="0" y="376674"/>
                        <a:pt x="24008" y="296165"/>
                        <a:pt x="72023" y="220416"/>
                      </a:cubicBezTo>
                      <a:cubicBezTo>
                        <a:pt x="120039" y="144668"/>
                        <a:pt x="192476" y="71195"/>
                        <a:pt x="289336" y="0"/>
                      </a:cubicBezTo>
                      <a:close/>
                    </a:path>
                  </a:pathLst>
                </a:custGeom>
                <a:solidFill>
                  <a:srgbClr val="17A4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800"/>
                  <a:endParaRPr lang="en-US" sz="1013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</p:grpSp>
          <p:grpSp>
            <p:nvGrpSpPr>
              <p:cNvPr id="10" name="Group 2">
                <a:extLst>
                  <a:ext uri="{FF2B5EF4-FFF2-40B4-BE49-F238E27FC236}">
                    <a16:creationId xmlns:a16="http://schemas.microsoft.com/office/drawing/2014/main" id="{6889F368-2D79-4DD7-A126-3714878F512A}"/>
                  </a:ext>
                </a:extLst>
              </p:cNvPr>
              <p:cNvGrpSpPr/>
              <p:nvPr/>
            </p:nvGrpSpPr>
            <p:grpSpPr>
              <a:xfrm>
                <a:off x="10175749" y="5324460"/>
                <a:ext cx="566254" cy="488953"/>
                <a:chOff x="3514795" y="332656"/>
                <a:chExt cx="755005" cy="651937"/>
              </a:xfrm>
              <a:grpFill/>
            </p:grpSpPr>
            <p:sp>
              <p:nvSpPr>
                <p:cNvPr id="11" name="Freeform: Shape 11">
                  <a:extLst>
                    <a:ext uri="{FF2B5EF4-FFF2-40B4-BE49-F238E27FC236}">
                      <a16:creationId xmlns:a16="http://schemas.microsoft.com/office/drawing/2014/main" id="{7A890A5D-8252-40F7-88E6-E3237BFA302A}"/>
                    </a:ext>
                  </a:extLst>
                </p:cNvPr>
                <p:cNvSpPr/>
                <p:nvPr/>
              </p:nvSpPr>
              <p:spPr>
                <a:xfrm>
                  <a:off x="3514795" y="332656"/>
                  <a:ext cx="334040" cy="651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0" h="651937">
                      <a:moveTo>
                        <a:pt x="177575" y="0"/>
                      </a:moveTo>
                      <a:cubicBezTo>
                        <a:pt x="224763" y="0"/>
                        <a:pt x="262637" y="18006"/>
                        <a:pt x="291198" y="54017"/>
                      </a:cubicBezTo>
                      <a:cubicBezTo>
                        <a:pt x="319759" y="90029"/>
                        <a:pt x="334040" y="135354"/>
                        <a:pt x="334040" y="189993"/>
                      </a:cubicBezTo>
                      <a:cubicBezTo>
                        <a:pt x="334040" y="275262"/>
                        <a:pt x="310032" y="355771"/>
                        <a:pt x="262016" y="431520"/>
                      </a:cubicBezTo>
                      <a:cubicBezTo>
                        <a:pt x="214001" y="507269"/>
                        <a:pt x="141563" y="580741"/>
                        <a:pt x="44704" y="651937"/>
                      </a:cubicBezTo>
                      <a:lnTo>
                        <a:pt x="0" y="599782"/>
                      </a:lnTo>
                      <a:cubicBezTo>
                        <a:pt x="103482" y="508718"/>
                        <a:pt x="155223" y="419309"/>
                        <a:pt x="155223" y="331556"/>
                      </a:cubicBezTo>
                      <a:cubicBezTo>
                        <a:pt x="155223" y="254566"/>
                        <a:pt x="115072" y="192890"/>
                        <a:pt x="34770" y="146530"/>
                      </a:cubicBezTo>
                      <a:cubicBezTo>
                        <a:pt x="34770" y="101826"/>
                        <a:pt x="48015" y="66228"/>
                        <a:pt x="74507" y="39737"/>
                      </a:cubicBezTo>
                      <a:cubicBezTo>
                        <a:pt x="100998" y="13245"/>
                        <a:pt x="135354" y="0"/>
                        <a:pt x="177575" y="0"/>
                      </a:cubicBezTo>
                      <a:close/>
                    </a:path>
                  </a:pathLst>
                </a:custGeom>
                <a:solidFill>
                  <a:srgbClr val="17A4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800"/>
                  <a:endParaRPr lang="en-US" sz="1013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12" name="Freeform: Shape 12">
                  <a:extLst>
                    <a:ext uri="{FF2B5EF4-FFF2-40B4-BE49-F238E27FC236}">
                      <a16:creationId xmlns:a16="http://schemas.microsoft.com/office/drawing/2014/main" id="{E63AAFB1-5085-4957-A6CC-603DC8E3674B}"/>
                    </a:ext>
                  </a:extLst>
                </p:cNvPr>
                <p:cNvSpPr/>
                <p:nvPr/>
              </p:nvSpPr>
              <p:spPr>
                <a:xfrm>
                  <a:off x="3935760" y="332656"/>
                  <a:ext cx="334040" cy="651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0" h="651937">
                      <a:moveTo>
                        <a:pt x="177575" y="0"/>
                      </a:moveTo>
                      <a:cubicBezTo>
                        <a:pt x="224763" y="0"/>
                        <a:pt x="262637" y="18006"/>
                        <a:pt x="291198" y="54017"/>
                      </a:cubicBezTo>
                      <a:cubicBezTo>
                        <a:pt x="319759" y="90029"/>
                        <a:pt x="334040" y="135354"/>
                        <a:pt x="334040" y="189993"/>
                      </a:cubicBezTo>
                      <a:cubicBezTo>
                        <a:pt x="334040" y="275262"/>
                        <a:pt x="310032" y="355771"/>
                        <a:pt x="262016" y="431520"/>
                      </a:cubicBezTo>
                      <a:cubicBezTo>
                        <a:pt x="214001" y="507269"/>
                        <a:pt x="141563" y="580741"/>
                        <a:pt x="44704" y="651937"/>
                      </a:cubicBezTo>
                      <a:lnTo>
                        <a:pt x="0" y="599782"/>
                      </a:lnTo>
                      <a:cubicBezTo>
                        <a:pt x="103482" y="508718"/>
                        <a:pt x="155223" y="419309"/>
                        <a:pt x="155223" y="331556"/>
                      </a:cubicBezTo>
                      <a:cubicBezTo>
                        <a:pt x="155223" y="254566"/>
                        <a:pt x="115072" y="192890"/>
                        <a:pt x="34770" y="146530"/>
                      </a:cubicBezTo>
                      <a:cubicBezTo>
                        <a:pt x="34770" y="101826"/>
                        <a:pt x="48016" y="66228"/>
                        <a:pt x="74507" y="39737"/>
                      </a:cubicBezTo>
                      <a:cubicBezTo>
                        <a:pt x="100998" y="13245"/>
                        <a:pt x="135354" y="0"/>
                        <a:pt x="177575" y="0"/>
                      </a:cubicBezTo>
                      <a:close/>
                    </a:path>
                  </a:pathLst>
                </a:custGeom>
                <a:solidFill>
                  <a:srgbClr val="17A4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800"/>
                  <a:endParaRPr lang="en-US" sz="1013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</p:grpSp>
        </p:grp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FD6C5CD8-1C6A-4CA1-815B-71C53C7CE86D}"/>
                </a:ext>
              </a:extLst>
            </p:cNvPr>
            <p:cNvSpPr/>
            <p:nvPr/>
          </p:nvSpPr>
          <p:spPr>
            <a:xfrm>
              <a:off x="247330" y="5982097"/>
              <a:ext cx="10496425" cy="42135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685800"/>
              <a:r>
                <a:rPr lang="es-CO" cap="all" dirty="0">
                  <a:solidFill>
                    <a:srgbClr val="4454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-- CHRISTIAN ONERRO (VICEPRESIDENTE DE TRANSFORMACIÓN SONDA), 2018</a:t>
              </a:r>
              <a:endParaRPr lang="es-CO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8" name="Imagen 17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3D44CFE3-865D-4A34-AF95-3232C79CA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89" y="6345376"/>
            <a:ext cx="113211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61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47D392FB-CD92-4347-BA56-F0649CD46EE6}"/>
              </a:ext>
            </a:extLst>
          </p:cNvPr>
          <p:cNvSpPr/>
          <p:nvPr/>
        </p:nvSpPr>
        <p:spPr>
          <a:xfrm>
            <a:off x="6553120" y="3043432"/>
            <a:ext cx="1620000" cy="385568"/>
          </a:xfrm>
          <a:prstGeom prst="rect">
            <a:avLst/>
          </a:prstGeom>
          <a:solidFill>
            <a:srgbClr val="17A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847DB99-5668-4967-AF91-AAAF5665FD36}"/>
              </a:ext>
            </a:extLst>
          </p:cNvPr>
          <p:cNvSpPr/>
          <p:nvPr/>
        </p:nvSpPr>
        <p:spPr>
          <a:xfrm>
            <a:off x="3707904" y="3617899"/>
            <a:ext cx="4572000" cy="387165"/>
          </a:xfrm>
          <a:prstGeom prst="rect">
            <a:avLst/>
          </a:prstGeom>
          <a:solidFill>
            <a:srgbClr val="17A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D8D1B27-0BC3-48F8-9CE0-469C9E9739AD}"/>
              </a:ext>
            </a:extLst>
          </p:cNvPr>
          <p:cNvGrpSpPr/>
          <p:nvPr/>
        </p:nvGrpSpPr>
        <p:grpSpPr>
          <a:xfrm>
            <a:off x="274197" y="1556792"/>
            <a:ext cx="8474267" cy="4465588"/>
            <a:chOff x="159657" y="841392"/>
            <a:chExt cx="10839343" cy="5639618"/>
          </a:xfrm>
          <a:solidFill>
            <a:srgbClr val="17A4F5"/>
          </a:solidFill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A754298D-A3D3-48D8-BBEB-744F12ABCA78}"/>
                </a:ext>
              </a:extLst>
            </p:cNvPr>
            <p:cNvGrpSpPr/>
            <p:nvPr/>
          </p:nvGrpSpPr>
          <p:grpSpPr>
            <a:xfrm>
              <a:off x="159657" y="841392"/>
              <a:ext cx="10839343" cy="4972021"/>
              <a:chOff x="964480" y="841392"/>
              <a:chExt cx="10839343" cy="4972021"/>
            </a:xfrm>
            <a:grpFill/>
          </p:grpSpPr>
          <p:sp>
            <p:nvSpPr>
              <p:cNvPr id="8" name="Freeform: Shape 5">
                <a:extLst>
                  <a:ext uri="{FF2B5EF4-FFF2-40B4-BE49-F238E27FC236}">
                    <a16:creationId xmlns:a16="http://schemas.microsoft.com/office/drawing/2014/main" id="{59FC0493-ACEA-4C75-A988-521696D48E77}"/>
                  </a:ext>
                </a:extLst>
              </p:cNvPr>
              <p:cNvSpPr/>
              <p:nvPr/>
            </p:nvSpPr>
            <p:spPr>
              <a:xfrm>
                <a:off x="964480" y="841392"/>
                <a:ext cx="10839343" cy="4728845"/>
              </a:xfrm>
              <a:custGeom>
                <a:avLst/>
                <a:gdLst>
                  <a:gd name="connsiteX0" fmla="*/ 10164452 w 11183888"/>
                  <a:gd name="connsiteY0" fmla="*/ 0 h 5849888"/>
                  <a:gd name="connsiteX1" fmla="*/ 11183888 w 11183888"/>
                  <a:gd name="connsiteY1" fmla="*/ 0 h 5849888"/>
                  <a:gd name="connsiteX2" fmla="*/ 11183888 w 11183888"/>
                  <a:gd name="connsiteY2" fmla="*/ 5849888 h 5849888"/>
                  <a:gd name="connsiteX3" fmla="*/ 10164452 w 11183888"/>
                  <a:gd name="connsiteY3" fmla="*/ 5849888 h 5849888"/>
                  <a:gd name="connsiteX4" fmla="*/ 10164452 w 11183888"/>
                  <a:gd name="connsiteY4" fmla="*/ 5702880 h 5849888"/>
                  <a:gd name="connsiteX5" fmla="*/ 11036880 w 11183888"/>
                  <a:gd name="connsiteY5" fmla="*/ 5702880 h 5849888"/>
                  <a:gd name="connsiteX6" fmla="*/ 11036880 w 11183888"/>
                  <a:gd name="connsiteY6" fmla="*/ 147008 h 5849888"/>
                  <a:gd name="connsiteX7" fmla="*/ 10164452 w 11183888"/>
                  <a:gd name="connsiteY7" fmla="*/ 147008 h 5849888"/>
                  <a:gd name="connsiteX8" fmla="*/ 0 w 11183888"/>
                  <a:gd name="connsiteY8" fmla="*/ 0 h 5849888"/>
                  <a:gd name="connsiteX9" fmla="*/ 1019436 w 11183888"/>
                  <a:gd name="connsiteY9" fmla="*/ 0 h 5849888"/>
                  <a:gd name="connsiteX10" fmla="*/ 1019436 w 11183888"/>
                  <a:gd name="connsiteY10" fmla="*/ 147008 h 5849888"/>
                  <a:gd name="connsiteX11" fmla="*/ 147008 w 11183888"/>
                  <a:gd name="connsiteY11" fmla="*/ 147008 h 5849888"/>
                  <a:gd name="connsiteX12" fmla="*/ 147008 w 11183888"/>
                  <a:gd name="connsiteY12" fmla="*/ 5702880 h 5849888"/>
                  <a:gd name="connsiteX13" fmla="*/ 1019436 w 11183888"/>
                  <a:gd name="connsiteY13" fmla="*/ 5702880 h 5849888"/>
                  <a:gd name="connsiteX14" fmla="*/ 1019436 w 11183888"/>
                  <a:gd name="connsiteY14" fmla="*/ 5849888 h 5849888"/>
                  <a:gd name="connsiteX15" fmla="*/ 0 w 11183888"/>
                  <a:gd name="connsiteY15" fmla="*/ 5849888 h 584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83888" h="5849888">
                    <a:moveTo>
                      <a:pt x="10164452" y="0"/>
                    </a:moveTo>
                    <a:lnTo>
                      <a:pt x="11183888" y="0"/>
                    </a:lnTo>
                    <a:lnTo>
                      <a:pt x="11183888" y="5849888"/>
                    </a:lnTo>
                    <a:lnTo>
                      <a:pt x="10164452" y="5849888"/>
                    </a:lnTo>
                    <a:lnTo>
                      <a:pt x="10164452" y="5702880"/>
                    </a:lnTo>
                    <a:lnTo>
                      <a:pt x="11036880" y="5702880"/>
                    </a:lnTo>
                    <a:lnTo>
                      <a:pt x="11036880" y="147008"/>
                    </a:lnTo>
                    <a:lnTo>
                      <a:pt x="10164452" y="147008"/>
                    </a:lnTo>
                    <a:close/>
                    <a:moveTo>
                      <a:pt x="0" y="0"/>
                    </a:moveTo>
                    <a:lnTo>
                      <a:pt x="1019436" y="0"/>
                    </a:lnTo>
                    <a:lnTo>
                      <a:pt x="1019436" y="147008"/>
                    </a:lnTo>
                    <a:lnTo>
                      <a:pt x="147008" y="147008"/>
                    </a:lnTo>
                    <a:lnTo>
                      <a:pt x="147008" y="5702880"/>
                    </a:lnTo>
                    <a:lnTo>
                      <a:pt x="1019436" y="5702880"/>
                    </a:lnTo>
                    <a:lnTo>
                      <a:pt x="1019436" y="5849888"/>
                    </a:lnTo>
                    <a:lnTo>
                      <a:pt x="0" y="58498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0" rIns="514350"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>
                  <a:lnSpc>
                    <a:spcPct val="150000"/>
                  </a:lnSpc>
                </a:pPr>
                <a:r>
                  <a:rPr lang="es-MX" sz="2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La transformación digital es la integración de tecnología digital en todas las áreas de una empresa,  </a:t>
                </a:r>
                <a:r>
                  <a:rPr lang="es-MX" sz="2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cambiando</a:t>
                </a:r>
                <a:r>
                  <a:rPr lang="es-MX" sz="2600" b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  </a:t>
                </a:r>
                <a:r>
                  <a:rPr lang="es-MX" sz="2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fundamentalmente la  </a:t>
                </a:r>
                <a:r>
                  <a:rPr lang="es-MX" sz="2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forma en que opera y brinda valor  </a:t>
                </a:r>
                <a:r>
                  <a:rPr lang="es-MX" sz="2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</a:rPr>
                  <a:t>a sus clientes.</a:t>
                </a:r>
              </a:p>
            </p:txBody>
          </p:sp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id="{3FC125CA-46D9-41AB-83AF-1459BFD47A6A}"/>
                  </a:ext>
                </a:extLst>
              </p:cNvPr>
              <p:cNvGrpSpPr/>
              <p:nvPr/>
            </p:nvGrpSpPr>
            <p:grpSpPr>
              <a:xfrm>
                <a:off x="2059583" y="841392"/>
                <a:ext cx="566253" cy="488953"/>
                <a:chOff x="602608" y="321480"/>
                <a:chExt cx="755004" cy="651937"/>
              </a:xfrm>
              <a:grpFill/>
            </p:grpSpPr>
            <p:sp>
              <p:nvSpPr>
                <p:cNvPr id="13" name="Freeform: Shape 9">
                  <a:extLst>
                    <a:ext uri="{FF2B5EF4-FFF2-40B4-BE49-F238E27FC236}">
                      <a16:creationId xmlns:a16="http://schemas.microsoft.com/office/drawing/2014/main" id="{F703557C-C97D-4B20-81A9-A8DCB4D6417F}"/>
                    </a:ext>
                  </a:extLst>
                </p:cNvPr>
                <p:cNvSpPr/>
                <p:nvPr/>
              </p:nvSpPr>
              <p:spPr>
                <a:xfrm>
                  <a:off x="602608" y="321480"/>
                  <a:ext cx="334040" cy="651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0" h="651937">
                      <a:moveTo>
                        <a:pt x="289336" y="0"/>
                      </a:moveTo>
                      <a:lnTo>
                        <a:pt x="334040" y="52155"/>
                      </a:lnTo>
                      <a:cubicBezTo>
                        <a:pt x="230558" y="143219"/>
                        <a:pt x="178817" y="232627"/>
                        <a:pt x="178817" y="320380"/>
                      </a:cubicBezTo>
                      <a:cubicBezTo>
                        <a:pt x="178817" y="397371"/>
                        <a:pt x="218968" y="459046"/>
                        <a:pt x="299270" y="505406"/>
                      </a:cubicBezTo>
                      <a:cubicBezTo>
                        <a:pt x="299270" y="550110"/>
                        <a:pt x="286024" y="585708"/>
                        <a:pt x="259533" y="612200"/>
                      </a:cubicBezTo>
                      <a:cubicBezTo>
                        <a:pt x="233041" y="638691"/>
                        <a:pt x="198685" y="651937"/>
                        <a:pt x="156465" y="651937"/>
                      </a:cubicBezTo>
                      <a:cubicBezTo>
                        <a:pt x="109277" y="651937"/>
                        <a:pt x="71402" y="633931"/>
                        <a:pt x="42841" y="597919"/>
                      </a:cubicBezTo>
                      <a:cubicBezTo>
                        <a:pt x="14280" y="561907"/>
                        <a:pt x="0" y="516582"/>
                        <a:pt x="0" y="461944"/>
                      </a:cubicBezTo>
                      <a:cubicBezTo>
                        <a:pt x="0" y="376674"/>
                        <a:pt x="24008" y="296165"/>
                        <a:pt x="72023" y="220416"/>
                      </a:cubicBezTo>
                      <a:cubicBezTo>
                        <a:pt x="120039" y="144668"/>
                        <a:pt x="192476" y="71195"/>
                        <a:pt x="28933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800"/>
                  <a:endParaRPr lang="en-US" sz="1013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j-lt"/>
                  </a:endParaRPr>
                </a:p>
              </p:txBody>
            </p:sp>
            <p:sp>
              <p:nvSpPr>
                <p:cNvPr id="14" name="Freeform: Shape 10">
                  <a:extLst>
                    <a:ext uri="{FF2B5EF4-FFF2-40B4-BE49-F238E27FC236}">
                      <a16:creationId xmlns:a16="http://schemas.microsoft.com/office/drawing/2014/main" id="{4607A67A-5B71-48BE-8C6A-074D8BF61188}"/>
                    </a:ext>
                  </a:extLst>
                </p:cNvPr>
                <p:cNvSpPr/>
                <p:nvPr/>
              </p:nvSpPr>
              <p:spPr>
                <a:xfrm>
                  <a:off x="1023572" y="321480"/>
                  <a:ext cx="334040" cy="651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0" h="651937">
                      <a:moveTo>
                        <a:pt x="289336" y="0"/>
                      </a:moveTo>
                      <a:lnTo>
                        <a:pt x="334040" y="52155"/>
                      </a:lnTo>
                      <a:cubicBezTo>
                        <a:pt x="230558" y="143219"/>
                        <a:pt x="178817" y="232627"/>
                        <a:pt x="178817" y="320380"/>
                      </a:cubicBezTo>
                      <a:cubicBezTo>
                        <a:pt x="178817" y="397371"/>
                        <a:pt x="218968" y="459046"/>
                        <a:pt x="299270" y="505406"/>
                      </a:cubicBezTo>
                      <a:cubicBezTo>
                        <a:pt x="299270" y="550110"/>
                        <a:pt x="286024" y="585708"/>
                        <a:pt x="259533" y="612200"/>
                      </a:cubicBezTo>
                      <a:cubicBezTo>
                        <a:pt x="233041" y="638691"/>
                        <a:pt x="198685" y="651937"/>
                        <a:pt x="156465" y="651937"/>
                      </a:cubicBezTo>
                      <a:cubicBezTo>
                        <a:pt x="109277" y="651937"/>
                        <a:pt x="71402" y="633931"/>
                        <a:pt x="42841" y="597919"/>
                      </a:cubicBezTo>
                      <a:cubicBezTo>
                        <a:pt x="14280" y="561907"/>
                        <a:pt x="0" y="516582"/>
                        <a:pt x="0" y="461944"/>
                      </a:cubicBezTo>
                      <a:cubicBezTo>
                        <a:pt x="0" y="376674"/>
                        <a:pt x="24008" y="296165"/>
                        <a:pt x="72023" y="220416"/>
                      </a:cubicBezTo>
                      <a:cubicBezTo>
                        <a:pt x="120039" y="144668"/>
                        <a:pt x="192476" y="71195"/>
                        <a:pt x="28933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800"/>
                  <a:endParaRPr lang="en-US" sz="1013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10" name="Group 2">
                <a:extLst>
                  <a:ext uri="{FF2B5EF4-FFF2-40B4-BE49-F238E27FC236}">
                    <a16:creationId xmlns:a16="http://schemas.microsoft.com/office/drawing/2014/main" id="{6889F368-2D79-4DD7-A126-3714878F512A}"/>
                  </a:ext>
                </a:extLst>
              </p:cNvPr>
              <p:cNvGrpSpPr/>
              <p:nvPr/>
            </p:nvGrpSpPr>
            <p:grpSpPr>
              <a:xfrm>
                <a:off x="10175749" y="5324460"/>
                <a:ext cx="566254" cy="488953"/>
                <a:chOff x="3514795" y="332656"/>
                <a:chExt cx="755005" cy="651937"/>
              </a:xfrm>
              <a:grpFill/>
            </p:grpSpPr>
            <p:sp>
              <p:nvSpPr>
                <p:cNvPr id="11" name="Freeform: Shape 11">
                  <a:extLst>
                    <a:ext uri="{FF2B5EF4-FFF2-40B4-BE49-F238E27FC236}">
                      <a16:creationId xmlns:a16="http://schemas.microsoft.com/office/drawing/2014/main" id="{7A890A5D-8252-40F7-88E6-E3237BFA302A}"/>
                    </a:ext>
                  </a:extLst>
                </p:cNvPr>
                <p:cNvSpPr/>
                <p:nvPr/>
              </p:nvSpPr>
              <p:spPr>
                <a:xfrm>
                  <a:off x="3514795" y="332656"/>
                  <a:ext cx="334040" cy="651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0" h="651937">
                      <a:moveTo>
                        <a:pt x="177575" y="0"/>
                      </a:moveTo>
                      <a:cubicBezTo>
                        <a:pt x="224763" y="0"/>
                        <a:pt x="262637" y="18006"/>
                        <a:pt x="291198" y="54017"/>
                      </a:cubicBezTo>
                      <a:cubicBezTo>
                        <a:pt x="319759" y="90029"/>
                        <a:pt x="334040" y="135354"/>
                        <a:pt x="334040" y="189993"/>
                      </a:cubicBezTo>
                      <a:cubicBezTo>
                        <a:pt x="334040" y="275262"/>
                        <a:pt x="310032" y="355771"/>
                        <a:pt x="262016" y="431520"/>
                      </a:cubicBezTo>
                      <a:cubicBezTo>
                        <a:pt x="214001" y="507269"/>
                        <a:pt x="141563" y="580741"/>
                        <a:pt x="44704" y="651937"/>
                      </a:cubicBezTo>
                      <a:lnTo>
                        <a:pt x="0" y="599782"/>
                      </a:lnTo>
                      <a:cubicBezTo>
                        <a:pt x="103482" y="508718"/>
                        <a:pt x="155223" y="419309"/>
                        <a:pt x="155223" y="331556"/>
                      </a:cubicBezTo>
                      <a:cubicBezTo>
                        <a:pt x="155223" y="254566"/>
                        <a:pt x="115072" y="192890"/>
                        <a:pt x="34770" y="146530"/>
                      </a:cubicBezTo>
                      <a:cubicBezTo>
                        <a:pt x="34770" y="101826"/>
                        <a:pt x="48015" y="66228"/>
                        <a:pt x="74507" y="39737"/>
                      </a:cubicBezTo>
                      <a:cubicBezTo>
                        <a:pt x="100998" y="13245"/>
                        <a:pt x="135354" y="0"/>
                        <a:pt x="17757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800"/>
                  <a:endParaRPr lang="en-US" sz="1013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j-lt"/>
                  </a:endParaRPr>
                </a:p>
              </p:txBody>
            </p:sp>
            <p:sp>
              <p:nvSpPr>
                <p:cNvPr id="12" name="Freeform: Shape 12">
                  <a:extLst>
                    <a:ext uri="{FF2B5EF4-FFF2-40B4-BE49-F238E27FC236}">
                      <a16:creationId xmlns:a16="http://schemas.microsoft.com/office/drawing/2014/main" id="{E63AAFB1-5085-4957-A6CC-603DC8E3674B}"/>
                    </a:ext>
                  </a:extLst>
                </p:cNvPr>
                <p:cNvSpPr/>
                <p:nvPr/>
              </p:nvSpPr>
              <p:spPr>
                <a:xfrm>
                  <a:off x="3935760" y="332656"/>
                  <a:ext cx="334040" cy="651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0" h="651937">
                      <a:moveTo>
                        <a:pt x="177575" y="0"/>
                      </a:moveTo>
                      <a:cubicBezTo>
                        <a:pt x="224763" y="0"/>
                        <a:pt x="262637" y="18006"/>
                        <a:pt x="291198" y="54017"/>
                      </a:cubicBezTo>
                      <a:cubicBezTo>
                        <a:pt x="319759" y="90029"/>
                        <a:pt x="334040" y="135354"/>
                        <a:pt x="334040" y="189993"/>
                      </a:cubicBezTo>
                      <a:cubicBezTo>
                        <a:pt x="334040" y="275262"/>
                        <a:pt x="310032" y="355771"/>
                        <a:pt x="262016" y="431520"/>
                      </a:cubicBezTo>
                      <a:cubicBezTo>
                        <a:pt x="214001" y="507269"/>
                        <a:pt x="141563" y="580741"/>
                        <a:pt x="44704" y="651937"/>
                      </a:cubicBezTo>
                      <a:lnTo>
                        <a:pt x="0" y="599782"/>
                      </a:lnTo>
                      <a:cubicBezTo>
                        <a:pt x="103482" y="508718"/>
                        <a:pt x="155223" y="419309"/>
                        <a:pt x="155223" y="331556"/>
                      </a:cubicBezTo>
                      <a:cubicBezTo>
                        <a:pt x="155223" y="254566"/>
                        <a:pt x="115072" y="192890"/>
                        <a:pt x="34770" y="146530"/>
                      </a:cubicBezTo>
                      <a:cubicBezTo>
                        <a:pt x="34770" y="101826"/>
                        <a:pt x="48016" y="66228"/>
                        <a:pt x="74507" y="39737"/>
                      </a:cubicBezTo>
                      <a:cubicBezTo>
                        <a:pt x="100998" y="13245"/>
                        <a:pt x="135354" y="0"/>
                        <a:pt x="17757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800"/>
                  <a:endParaRPr lang="en-US" sz="1013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j-lt"/>
                  </a:endParaRPr>
                </a:p>
              </p:txBody>
            </p:sp>
          </p:grpSp>
        </p:grp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FD6C5CD8-1C6A-4CA1-815B-71C53C7CE86D}"/>
                </a:ext>
              </a:extLst>
            </p:cNvPr>
            <p:cNvSpPr/>
            <p:nvPr/>
          </p:nvSpPr>
          <p:spPr>
            <a:xfrm>
              <a:off x="8051651" y="6014578"/>
              <a:ext cx="2571345" cy="4664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685800"/>
              <a:r>
                <a:rPr lang="es-CO" cap="all" dirty="0" err="1">
                  <a:solidFill>
                    <a:srgbClr val="44546A"/>
                  </a:solidFill>
                  <a:latin typeface="+mj-lt"/>
                </a:rPr>
                <a:t>Power</a:t>
              </a:r>
              <a:r>
                <a:rPr lang="es-CO" cap="all" dirty="0">
                  <a:solidFill>
                    <a:srgbClr val="44546A"/>
                  </a:solidFill>
                  <a:latin typeface="+mj-lt"/>
                </a:rPr>
                <a:t> data, 2019</a:t>
              </a:r>
            </a:p>
          </p:txBody>
        </p:sp>
      </p:grpSp>
      <p:pic>
        <p:nvPicPr>
          <p:cNvPr id="18" name="Imagen 17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CB377980-D81D-4598-B671-4DF878DAA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89" y="6345376"/>
            <a:ext cx="113211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83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0E91DC3-ABA4-4562-B2D8-AF1FFD5FA1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1" r="4456"/>
          <a:stretch/>
        </p:blipFill>
        <p:spPr>
          <a:xfrm>
            <a:off x="0" y="0"/>
            <a:ext cx="9141429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FEFEC54-27F5-4246-A174-5DEEE6C12254}"/>
              </a:ext>
            </a:extLst>
          </p:cNvPr>
          <p:cNvSpPr/>
          <p:nvPr/>
        </p:nvSpPr>
        <p:spPr>
          <a:xfrm>
            <a:off x="0" y="3933056"/>
            <a:ext cx="3610684" cy="270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3AFC23-6A4B-4C23-B48D-FD1FFD056F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8" r="51250"/>
          <a:stretch/>
        </p:blipFill>
        <p:spPr>
          <a:xfrm>
            <a:off x="-111948" y="3789040"/>
            <a:ext cx="5184576" cy="28883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06F42B-F33C-4DF0-B591-39E848EE60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2550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38718FEE-0372-48C0-BC2C-70B4BE3CC6EC}"/>
              </a:ext>
            </a:extLst>
          </p:cNvPr>
          <p:cNvGrpSpPr/>
          <p:nvPr/>
        </p:nvGrpSpPr>
        <p:grpSpPr>
          <a:xfrm>
            <a:off x="-11996" y="-9000"/>
            <a:ext cx="9167993" cy="6876000"/>
            <a:chOff x="-11996" y="-9000"/>
            <a:chExt cx="9167993" cy="6876000"/>
          </a:xfrm>
        </p:grpSpPr>
        <p:pic>
          <p:nvPicPr>
            <p:cNvPr id="4" name="Imagen 3" descr="Imagen que contiene agua, copa, objeto, frente&#10;&#10;Descripción generada con confianza alta">
              <a:extLst>
                <a:ext uri="{FF2B5EF4-FFF2-40B4-BE49-F238E27FC236}">
                  <a16:creationId xmlns:a16="http://schemas.microsoft.com/office/drawing/2014/main" id="{73045541-45D9-40D0-8321-AE09A21F6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12143" r="12857"/>
            <a:stretch/>
          </p:blipFill>
          <p:spPr>
            <a:xfrm>
              <a:off x="-11996" y="-9000"/>
              <a:ext cx="9167993" cy="6876000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72AF935-E6E0-466E-92BC-414DFACE44FB}"/>
                </a:ext>
              </a:extLst>
            </p:cNvPr>
            <p:cNvSpPr txBox="1"/>
            <p:nvPr/>
          </p:nvSpPr>
          <p:spPr>
            <a:xfrm>
              <a:off x="143508" y="5589240"/>
              <a:ext cx="8856984" cy="79208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685800">
                <a:lnSpc>
                  <a:spcPct val="90000"/>
                </a:lnSpc>
                <a:spcBef>
                  <a:spcPct val="0"/>
                </a:spcBef>
                <a:buNone/>
                <a:defRPr sz="4000" b="1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MX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¿Innovación? ¿Disrupción? ¿Transformación?</a:t>
              </a:r>
              <a:endParaRPr lang="es-CO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56CC9C6-7ECD-477F-BC0A-1BE2C8BE6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6309320"/>
              <a:ext cx="1182986" cy="468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23069CF5-DA8E-4912-A547-1BA14DEAF818}"/>
                </a:ext>
              </a:extLst>
            </p:cNvPr>
            <p:cNvSpPr txBox="1"/>
            <p:nvPr/>
          </p:nvSpPr>
          <p:spPr>
            <a:xfrm>
              <a:off x="143508" y="458288"/>
              <a:ext cx="8856984" cy="109850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685800">
                <a:lnSpc>
                  <a:spcPct val="90000"/>
                </a:lnSpc>
                <a:spcBef>
                  <a:spcPct val="0"/>
                </a:spcBef>
                <a:buNone/>
                <a:defRPr sz="4000" b="1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MX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Entonces… ¿cuáles son nuestros retos y oportunidades?</a:t>
              </a:r>
              <a:endParaRPr lang="es-C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105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persona&#10;&#10;Descripción generada con confianza muy alta">
            <a:extLst>
              <a:ext uri="{FF2B5EF4-FFF2-40B4-BE49-F238E27FC236}">
                <a16:creationId xmlns:a16="http://schemas.microsoft.com/office/drawing/2014/main" id="{5F8BCD53-37E3-447F-89EF-00FA860EBE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>
            <a:off x="6918" y="0"/>
            <a:ext cx="9142224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ADD28D-EB9D-4A0E-9212-2D9D69FCCEE6}"/>
              </a:ext>
            </a:extLst>
          </p:cNvPr>
          <p:cNvSpPr/>
          <p:nvPr/>
        </p:nvSpPr>
        <p:spPr>
          <a:xfrm>
            <a:off x="5526398" y="3861048"/>
            <a:ext cx="3610684" cy="270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 descr="Imagen que contiene exterior, persona&#10;&#10;Descripción generada con confianza muy alta">
            <a:extLst>
              <a:ext uri="{FF2B5EF4-FFF2-40B4-BE49-F238E27FC236}">
                <a16:creationId xmlns:a16="http://schemas.microsoft.com/office/drawing/2014/main" id="{91A0661E-E697-40B7-816C-77399DFE35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0" t="55441" r="3663" b="9986"/>
          <a:stretch/>
        </p:blipFill>
        <p:spPr>
          <a:xfrm>
            <a:off x="5220072" y="3645024"/>
            <a:ext cx="3633570" cy="2693773"/>
          </a:xfrm>
          <a:prstGeom prst="rect">
            <a:avLst/>
          </a:prstGeom>
        </p:spPr>
      </p:pic>
      <p:pic>
        <p:nvPicPr>
          <p:cNvPr id="8" name="Imagen 7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03C078A8-456D-48B0-BA55-DB3BFD923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89" y="6345376"/>
            <a:ext cx="113211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51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6C86913-229A-42B9-88DA-199C688804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r="5004"/>
          <a:stretch/>
        </p:blipFill>
        <p:spPr>
          <a:xfrm>
            <a:off x="0" y="-1"/>
            <a:ext cx="9144000" cy="688710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804B3B2-FFB0-41AF-9B70-FD43B56F9EDC}"/>
              </a:ext>
            </a:extLst>
          </p:cNvPr>
          <p:cNvSpPr/>
          <p:nvPr/>
        </p:nvSpPr>
        <p:spPr>
          <a:xfrm>
            <a:off x="0" y="3861048"/>
            <a:ext cx="3610684" cy="270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D7EB900-ECE4-4761-A3F1-45E3E311B0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53322" r="57059" b="7344"/>
          <a:stretch/>
        </p:blipFill>
        <p:spPr>
          <a:xfrm>
            <a:off x="-36512" y="3744416"/>
            <a:ext cx="4968552" cy="27089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C7D126-66FF-4113-B3A0-80A1AE96D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205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B86021E-C578-467C-BE6C-23A99DFA68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r="38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F16A7A0-DFAA-478C-A9A4-BDEA79E91BAC}"/>
              </a:ext>
            </a:extLst>
          </p:cNvPr>
          <p:cNvSpPr/>
          <p:nvPr/>
        </p:nvSpPr>
        <p:spPr>
          <a:xfrm>
            <a:off x="0" y="3861048"/>
            <a:ext cx="3610684" cy="270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FF5597A-AD6F-40D2-90FD-558A0CAD01C5}"/>
              </a:ext>
            </a:extLst>
          </p:cNvPr>
          <p:cNvSpPr/>
          <p:nvPr/>
        </p:nvSpPr>
        <p:spPr>
          <a:xfrm>
            <a:off x="0" y="3140968"/>
            <a:ext cx="104360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6E1B5C-C00C-487C-989D-623C68F18F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t="36400" r="63759" b="11802"/>
          <a:stretch/>
        </p:blipFill>
        <p:spPr>
          <a:xfrm>
            <a:off x="-194828" y="2807564"/>
            <a:ext cx="4000340" cy="32137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8D98FF4-0FDA-44C3-8D50-3C01368F8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8926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iódico, foto, texto, mostrando&#10;&#10;Descripción generada con confianza muy alta">
            <a:extLst>
              <a:ext uri="{FF2B5EF4-FFF2-40B4-BE49-F238E27FC236}">
                <a16:creationId xmlns:a16="http://schemas.microsoft.com/office/drawing/2014/main" id="{E14EE6DE-255F-450C-AE85-4388BE355C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2" t="1797" r="12652" b="1605"/>
          <a:stretch/>
        </p:blipFill>
        <p:spPr>
          <a:xfrm>
            <a:off x="38100" y="49500"/>
            <a:ext cx="9105900" cy="6759000"/>
          </a:xfrm>
          <a:prstGeom prst="rect">
            <a:avLst/>
          </a:prstGeom>
        </p:spPr>
      </p:pic>
      <p:pic>
        <p:nvPicPr>
          <p:cNvPr id="8" name="efectocalle-largo slide 2">
            <a:hlinkClick r:id="" action="ppaction://media"/>
            <a:extLst>
              <a:ext uri="{FF2B5EF4-FFF2-40B4-BE49-F238E27FC236}">
                <a16:creationId xmlns:a16="http://schemas.microsoft.com/office/drawing/2014/main" id="{63927AB3-8E40-4859-9D39-A8FBFCAD2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200400"/>
            <a:ext cx="457200" cy="4572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4D6AAE0-8E18-4FAF-9F4B-CCA9B9BFF2BF}"/>
              </a:ext>
            </a:extLst>
          </p:cNvPr>
          <p:cNvSpPr/>
          <p:nvPr/>
        </p:nvSpPr>
        <p:spPr>
          <a:xfrm>
            <a:off x="-17884" y="0"/>
            <a:ext cx="9144000" cy="900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F3A5196-9C35-4108-AA69-2A0B4B0E995D}"/>
              </a:ext>
            </a:extLst>
          </p:cNvPr>
          <p:cNvSpPr/>
          <p:nvPr/>
        </p:nvSpPr>
        <p:spPr>
          <a:xfrm>
            <a:off x="-17884" y="6768000"/>
            <a:ext cx="9144000" cy="900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78EA8A0-71AA-43B0-B93F-792E419497CF}"/>
              </a:ext>
            </a:extLst>
          </p:cNvPr>
          <p:cNvSpPr/>
          <p:nvPr/>
        </p:nvSpPr>
        <p:spPr>
          <a:xfrm rot="16200000">
            <a:off x="-3374999" y="3392999"/>
            <a:ext cx="6840000" cy="900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7738E27-111C-4B44-A141-2ABB0B041A8E}"/>
              </a:ext>
            </a:extLst>
          </p:cNvPr>
          <p:cNvSpPr/>
          <p:nvPr/>
        </p:nvSpPr>
        <p:spPr>
          <a:xfrm rot="16200000">
            <a:off x="5679000" y="3392999"/>
            <a:ext cx="6840000" cy="900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E18B44-2CE6-478F-8D63-58202DF048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02" y="6201360"/>
            <a:ext cx="118298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6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787918979"/>
              </p:ext>
            </p:extLst>
          </p:nvPr>
        </p:nvGraphicFramePr>
        <p:xfrm>
          <a:off x="215516" y="1412776"/>
          <a:ext cx="8712968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1475656" y="5127575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Transformando el modelo de negocio</a:t>
            </a:r>
          </a:p>
        </p:txBody>
      </p:sp>
      <p:sp>
        <p:nvSpPr>
          <p:cNvPr id="4" name="3 Título"/>
          <p:cNvSpPr txBox="1">
            <a:spLocks/>
          </p:cNvSpPr>
          <p:nvPr/>
        </p:nvSpPr>
        <p:spPr bwMode="auto">
          <a:xfrm>
            <a:off x="215516" y="547854"/>
            <a:ext cx="8712968" cy="50488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algn="ctr" defTabSz="685800">
              <a:defRPr sz="15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sz="32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¿Y cómo son nuestros clientes actuales?</a:t>
            </a:r>
            <a:endParaRPr lang="es-CO" sz="3200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n 4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2759E0D5-56D2-4606-B23E-C5A474FC0B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345376"/>
            <a:ext cx="113211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36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FBDCE12-9F7A-48E2-87B5-CB71B2DB0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52000" cy="514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1AA9EA9-2E5D-4083-B43F-5483CDCC0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957"/>
          <a:stretch/>
        </p:blipFill>
        <p:spPr>
          <a:xfrm>
            <a:off x="0" y="0"/>
            <a:ext cx="9144000" cy="1872208"/>
          </a:xfrm>
          <a:prstGeom prst="rect">
            <a:avLst/>
          </a:prstGeom>
        </p:spPr>
      </p:pic>
      <p:sp>
        <p:nvSpPr>
          <p:cNvPr id="6" name="3 Título">
            <a:extLst>
              <a:ext uri="{FF2B5EF4-FFF2-40B4-BE49-F238E27FC236}">
                <a16:creationId xmlns:a16="http://schemas.microsoft.com/office/drawing/2014/main" id="{ADDEB492-E73D-4553-A13C-BD0292889814}"/>
              </a:ext>
            </a:extLst>
          </p:cNvPr>
          <p:cNvSpPr txBox="1">
            <a:spLocks/>
          </p:cNvSpPr>
          <p:nvPr/>
        </p:nvSpPr>
        <p:spPr bwMode="auto">
          <a:xfrm>
            <a:off x="0" y="763878"/>
            <a:ext cx="9144000" cy="504882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algn="ctr" defTabSz="685800">
              <a:defRPr sz="15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sz="4000" dirty="0">
                <a:latin typeface="Cordia New" panose="020B0304020202020204" pitchFamily="34" charset="-34"/>
                <a:ea typeface="Verdana" panose="020B0604030504040204" pitchFamily="34" charset="0"/>
                <a:cs typeface="Cordia New" panose="020B0304020202020204" pitchFamily="34" charset="-34"/>
              </a:rPr>
              <a:t>En el camino de la Transformación Digital</a:t>
            </a:r>
            <a:endParaRPr lang="es-CO" sz="4000" dirty="0">
              <a:latin typeface="Cordia New" panose="020B0304020202020204" pitchFamily="34" charset="-34"/>
              <a:ea typeface="Verdana" panose="020B0604030504040204" pitchFamily="34" charset="0"/>
              <a:cs typeface="Cordia New" panose="020B0304020202020204" pitchFamily="34" charset="-34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D850F10-E183-4810-81FD-5F1F11604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79" r="10027" b="13104"/>
          <a:stretch/>
        </p:blipFill>
        <p:spPr>
          <a:xfrm>
            <a:off x="765051" y="5229200"/>
            <a:ext cx="3230885" cy="57606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B1847A0-03ED-4E81-B4B8-80F80AFEF3FE}"/>
              </a:ext>
            </a:extLst>
          </p:cNvPr>
          <p:cNvSpPr txBox="1"/>
          <p:nvPr/>
        </p:nvSpPr>
        <p:spPr>
          <a:xfrm>
            <a:off x="1835696" y="5229200"/>
            <a:ext cx="1794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>
                <a:solidFill>
                  <a:srgbClr val="FFFFFF"/>
                </a:solidFill>
                <a:latin typeface="Cordia New" panose="020B0502040204020203" pitchFamily="34" charset="-34"/>
                <a:cs typeface="Cordia New" panose="020B0502040204020203" pitchFamily="34" charset="-34"/>
              </a:rPr>
              <a:t>Digitalización</a:t>
            </a:r>
          </a:p>
        </p:txBody>
      </p:sp>
    </p:spTree>
    <p:extLst>
      <p:ext uri="{BB962C8B-B14F-4D97-AF65-F5344CB8AC3E}">
        <p14:creationId xmlns:p14="http://schemas.microsoft.com/office/powerpoint/2010/main" val="1194506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70EB680-CCB9-4ADF-8F3F-3CF4EB6E5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7" r="1183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A760FEE1-D179-4F18-B71F-BE5156F17C1A}"/>
              </a:ext>
            </a:extLst>
          </p:cNvPr>
          <p:cNvCxnSpPr/>
          <p:nvPr/>
        </p:nvCxnSpPr>
        <p:spPr>
          <a:xfrm>
            <a:off x="1332000" y="5013176"/>
            <a:ext cx="6480000" cy="0"/>
          </a:xfrm>
          <a:prstGeom prst="line">
            <a:avLst/>
          </a:prstGeom>
          <a:ln w="28575">
            <a:solidFill>
              <a:srgbClr val="17A4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DBA48468-11B9-481C-9990-C197A5235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9150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DB5E1F8D-CBBB-489C-A417-5268A198DC7B}"/>
              </a:ext>
            </a:extLst>
          </p:cNvPr>
          <p:cNvGrpSpPr/>
          <p:nvPr/>
        </p:nvGrpSpPr>
        <p:grpSpPr>
          <a:xfrm>
            <a:off x="1016" y="0"/>
            <a:ext cx="9141969" cy="6858000"/>
            <a:chOff x="39" y="857250"/>
            <a:chExt cx="8966929" cy="5145786"/>
          </a:xfrm>
        </p:grpSpPr>
        <p:pic>
          <p:nvPicPr>
            <p:cNvPr id="3" name="Imagen 2" descr="Imagen que contiene captura de pantalla&#10;&#10;Descripción generada con confianza muy alta">
              <a:extLst>
                <a:ext uri="{FF2B5EF4-FFF2-40B4-BE49-F238E27FC236}">
                  <a16:creationId xmlns:a16="http://schemas.microsoft.com/office/drawing/2014/main" id="{82B60062-10F7-48A3-9C6C-0EA9654F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3" r="1892"/>
            <a:stretch/>
          </p:blipFill>
          <p:spPr>
            <a:xfrm>
              <a:off x="39" y="857250"/>
              <a:ext cx="8966929" cy="5145786"/>
            </a:xfrm>
            <a:prstGeom prst="rect">
              <a:avLst/>
            </a:prstGeom>
          </p:spPr>
        </p:pic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E25AF546-DDB7-4F0E-ADCD-A775FE4E512C}"/>
                </a:ext>
              </a:extLst>
            </p:cNvPr>
            <p:cNvCxnSpPr/>
            <p:nvPr/>
          </p:nvCxnSpPr>
          <p:spPr>
            <a:xfrm>
              <a:off x="1260376" y="3140968"/>
              <a:ext cx="6588000" cy="0"/>
            </a:xfrm>
            <a:prstGeom prst="line">
              <a:avLst/>
            </a:prstGeom>
            <a:ln w="12700">
              <a:solidFill>
                <a:srgbClr val="17A4F5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D3F18462-FECA-4787-A3DC-F249DC8290E4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605100"/>
              <a:ext cx="0" cy="756000"/>
            </a:xfrm>
            <a:prstGeom prst="line">
              <a:avLst/>
            </a:prstGeom>
            <a:ln w="12700">
              <a:solidFill>
                <a:srgbClr val="17A4F5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AAB0C0E-F83F-42F4-8AE4-A439FCD88078}"/>
              </a:ext>
            </a:extLst>
          </p:cNvPr>
          <p:cNvSpPr/>
          <p:nvPr/>
        </p:nvSpPr>
        <p:spPr>
          <a:xfrm>
            <a:off x="8028384" y="6021288"/>
            <a:ext cx="1113585" cy="836712"/>
          </a:xfrm>
          <a:prstGeom prst="rect">
            <a:avLst/>
          </a:prstGeom>
          <a:solidFill>
            <a:srgbClr val="6C6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3AE8E47-B9CC-4389-AF09-65E003A218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02" y="6201360"/>
            <a:ext cx="118298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15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CFA3D0-F52D-44A0-89CC-FFE1CC397A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" y="857250"/>
            <a:ext cx="9142223" cy="51435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F6D9321-352D-4899-92E9-8B4EEF32A9E9}"/>
              </a:ext>
            </a:extLst>
          </p:cNvPr>
          <p:cNvSpPr txBox="1"/>
          <p:nvPr/>
        </p:nvSpPr>
        <p:spPr>
          <a:xfrm>
            <a:off x="683568" y="1628800"/>
            <a:ext cx="2088232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CANAL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BB384C9-5121-4A6C-AF35-8D0D5880DC98}"/>
              </a:ext>
            </a:extLst>
          </p:cNvPr>
          <p:cNvSpPr txBox="1"/>
          <p:nvPr/>
        </p:nvSpPr>
        <p:spPr>
          <a:xfrm>
            <a:off x="5364088" y="5157192"/>
            <a:ext cx="252028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BIOMETRÍA</a:t>
            </a:r>
            <a:endParaRPr kumimoji="0" lang="es-CO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0684E20-16F3-481E-9F1C-89EA2A0BE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02" y="6201360"/>
            <a:ext cx="118298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62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gruporeditos.com/wp-content/uploads/2019/03/Credintegral-beneficia-m%C3%A1s-de-27-mil-antioque%C3%B1os-con-su-Cr%C3%A9dito-RIS.jpg">
            <a:extLst>
              <a:ext uri="{FF2B5EF4-FFF2-40B4-BE49-F238E27FC236}">
                <a16:creationId xmlns:a16="http://schemas.microsoft.com/office/drawing/2014/main" id="{59796989-1B05-4EB9-B6F0-41F5B7D59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" b="356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9F10EE7-5940-4BB1-BFD3-2DBBA5804868}"/>
              </a:ext>
            </a:extLst>
          </p:cNvPr>
          <p:cNvSpPr txBox="1">
            <a:spLocks/>
          </p:cNvSpPr>
          <p:nvPr/>
        </p:nvSpPr>
        <p:spPr>
          <a:xfrm>
            <a:off x="457200" y="5610188"/>
            <a:ext cx="8229600" cy="793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Experiencia phygital comercial y de crédito</a:t>
            </a:r>
            <a:endParaRPr kumimoji="0" lang="es-MX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A67C4ED-B5B0-4787-9431-6550613A63F6}"/>
              </a:ext>
            </a:extLst>
          </p:cNvPr>
          <p:cNvSpPr/>
          <p:nvPr/>
        </p:nvSpPr>
        <p:spPr>
          <a:xfrm>
            <a:off x="6057893" y="21497"/>
            <a:ext cx="2530624" cy="2256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Punto físico</a:t>
            </a:r>
          </a:p>
          <a:p>
            <a:pPr algn="r"/>
            <a:r>
              <a:rPr lang="es-C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Biometría</a:t>
            </a:r>
          </a:p>
          <a:p>
            <a:pPr algn="r"/>
            <a:r>
              <a:rPr lang="es-C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Web</a:t>
            </a:r>
          </a:p>
          <a:p>
            <a:pPr algn="r"/>
            <a:r>
              <a:rPr lang="es-C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Facebook (</a:t>
            </a:r>
            <a:r>
              <a:rPr lang="es-CO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Chatbot</a:t>
            </a:r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endParaRPr lang="es-CO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52A1FD60-8026-4CF7-9731-4D0AE5AFD74C}"/>
              </a:ext>
            </a:extLst>
          </p:cNvPr>
          <p:cNvSpPr/>
          <p:nvPr/>
        </p:nvSpPr>
        <p:spPr>
          <a:xfrm flipH="1">
            <a:off x="8588517" y="578111"/>
            <a:ext cx="360040" cy="312698"/>
          </a:xfrm>
          <a:prstGeom prst="rightArrow">
            <a:avLst/>
          </a:prstGeom>
          <a:solidFill>
            <a:srgbClr val="E69110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B9A678D6-43D9-4196-B418-DF8CB3E21AAC}"/>
              </a:ext>
            </a:extLst>
          </p:cNvPr>
          <p:cNvSpPr/>
          <p:nvPr/>
        </p:nvSpPr>
        <p:spPr>
          <a:xfrm flipH="1">
            <a:off x="8588517" y="1016732"/>
            <a:ext cx="360040" cy="312698"/>
          </a:xfrm>
          <a:prstGeom prst="rightArrow">
            <a:avLst/>
          </a:prstGeom>
          <a:solidFill>
            <a:srgbClr val="E69110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F33B4EA4-0B68-4B69-B93A-357971816820}"/>
              </a:ext>
            </a:extLst>
          </p:cNvPr>
          <p:cNvSpPr/>
          <p:nvPr/>
        </p:nvSpPr>
        <p:spPr>
          <a:xfrm flipH="1">
            <a:off x="8588517" y="1455353"/>
            <a:ext cx="360040" cy="312698"/>
          </a:xfrm>
          <a:prstGeom prst="rightArrow">
            <a:avLst/>
          </a:prstGeom>
          <a:solidFill>
            <a:srgbClr val="E69110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B0543A29-9300-4000-8CDF-926BBF7463B6}"/>
              </a:ext>
            </a:extLst>
          </p:cNvPr>
          <p:cNvSpPr/>
          <p:nvPr/>
        </p:nvSpPr>
        <p:spPr>
          <a:xfrm flipH="1">
            <a:off x="8614792" y="139490"/>
            <a:ext cx="360040" cy="312698"/>
          </a:xfrm>
          <a:prstGeom prst="rightArrow">
            <a:avLst/>
          </a:prstGeom>
          <a:solidFill>
            <a:srgbClr val="E69110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6A3FD44-9076-49F4-998F-DDE2926D9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622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9144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97445B32-4822-4811-AF36-F4F8EBA4403C}"/>
              </a:ext>
            </a:extLst>
          </p:cNvPr>
          <p:cNvGrpSpPr/>
          <p:nvPr/>
        </p:nvGrpSpPr>
        <p:grpSpPr>
          <a:xfrm>
            <a:off x="-180528" y="-10275"/>
            <a:ext cx="9324528" cy="6878550"/>
            <a:chOff x="-180528" y="-10275"/>
            <a:chExt cx="9324528" cy="6878550"/>
          </a:xfrm>
        </p:grpSpPr>
        <p:pic>
          <p:nvPicPr>
            <p:cNvPr id="3076" name="Picture 4" descr="Globo, Tierra, Mundo, Mano, Mantener">
              <a:extLst>
                <a:ext uri="{FF2B5EF4-FFF2-40B4-BE49-F238E27FC236}">
                  <a16:creationId xmlns:a16="http://schemas.microsoft.com/office/drawing/2014/main" id="{4E32D81F-DFAE-4A4B-97BF-C05B703628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66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7" r="6492"/>
            <a:stretch/>
          </p:blipFill>
          <p:spPr bwMode="auto">
            <a:xfrm>
              <a:off x="-180528" y="-10275"/>
              <a:ext cx="9324528" cy="687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F335FB3-6D7A-48FE-B4A6-5164DCEADF28}"/>
                </a:ext>
              </a:extLst>
            </p:cNvPr>
            <p:cNvSpPr txBox="1"/>
            <p:nvPr/>
          </p:nvSpPr>
          <p:spPr>
            <a:xfrm>
              <a:off x="755576" y="283295"/>
              <a:ext cx="76328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Algunas Mega Tendencias</a:t>
              </a:r>
              <a:endParaRPr lang="es-C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A8E5AD-A354-4EBD-975B-D861D92DC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3510" y="6309320"/>
              <a:ext cx="1182986" cy="468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08078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Diagram 7">
            <a:extLst>
              <a:ext uri="{FF2B5EF4-FFF2-40B4-BE49-F238E27FC236}">
                <a16:creationId xmlns:a16="http://schemas.microsoft.com/office/drawing/2014/main" id="{0CB8E72D-552B-4CD7-8B0A-6713AEC0D4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9362134"/>
              </p:ext>
            </p:extLst>
          </p:nvPr>
        </p:nvGraphicFramePr>
        <p:xfrm>
          <a:off x="315511" y="764704"/>
          <a:ext cx="842493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3" name="9 CuadroTexto">
            <a:extLst>
              <a:ext uri="{FF2B5EF4-FFF2-40B4-BE49-F238E27FC236}">
                <a16:creationId xmlns:a16="http://schemas.microsoft.com/office/drawing/2014/main" id="{89B5FEB6-8E56-4311-BFDA-E214DC8372FA}"/>
              </a:ext>
            </a:extLst>
          </p:cNvPr>
          <p:cNvSpPr txBox="1"/>
          <p:nvPr/>
        </p:nvSpPr>
        <p:spPr>
          <a:xfrm>
            <a:off x="248828" y="68887"/>
            <a:ext cx="8558302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Mejorando la experiencia del cliente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D95320-643A-4BD3-B71C-A83ADA082006}"/>
              </a:ext>
            </a:extLst>
          </p:cNvPr>
          <p:cNvSpPr txBox="1"/>
          <p:nvPr/>
        </p:nvSpPr>
        <p:spPr>
          <a:xfrm>
            <a:off x="2411761" y="5661248"/>
            <a:ext cx="2232247" cy="92333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Digitalización del crédito </a:t>
            </a:r>
          </a:p>
          <a:p>
            <a:pPr algn="ctr"/>
            <a:r>
              <a:rPr lang="es-MX" b="1" i="1" dirty="0">
                <a:solidFill>
                  <a:schemeClr val="bg1"/>
                </a:solidFill>
              </a:rPr>
              <a:t>Análisis</a:t>
            </a:r>
            <a:endParaRPr lang="es-CO" sz="1600" b="1" i="1" dirty="0">
              <a:solidFill>
                <a:schemeClr val="bg1"/>
              </a:solidFill>
            </a:endParaRP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9EE93625-D2EC-44A8-BEB8-0D5FEB5736D1}"/>
              </a:ext>
            </a:extLst>
          </p:cNvPr>
          <p:cNvSpPr/>
          <p:nvPr/>
        </p:nvSpPr>
        <p:spPr>
          <a:xfrm>
            <a:off x="3335217" y="5085184"/>
            <a:ext cx="396045" cy="4561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14DB106-584B-45C8-9D22-C7380373989D}"/>
              </a:ext>
            </a:extLst>
          </p:cNvPr>
          <p:cNvSpPr txBox="1"/>
          <p:nvPr/>
        </p:nvSpPr>
        <p:spPr>
          <a:xfrm>
            <a:off x="292849" y="1116683"/>
            <a:ext cx="168544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i="1" dirty="0" err="1">
                <a:solidFill>
                  <a:schemeClr val="bg1"/>
                </a:solidFill>
              </a:rPr>
              <a:t>Phygital</a:t>
            </a:r>
            <a:endParaRPr lang="es-CO" sz="2800" b="1" i="1" dirty="0">
              <a:solidFill>
                <a:schemeClr val="bg1"/>
              </a:solidFill>
            </a:endParaRP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B63DBD7A-1067-4F9A-B7AE-C7B8906D058E}"/>
              </a:ext>
            </a:extLst>
          </p:cNvPr>
          <p:cNvSpPr/>
          <p:nvPr/>
        </p:nvSpPr>
        <p:spPr>
          <a:xfrm>
            <a:off x="863588" y="1700808"/>
            <a:ext cx="360040" cy="3909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FDA003E-30CA-47CC-BEB6-717247A0D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4368" y="6248700"/>
            <a:ext cx="1133954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55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n 65" descr="Imagen que contiene persona&#10;&#10;Descripción generada con confianza muy alta">
            <a:extLst>
              <a:ext uri="{FF2B5EF4-FFF2-40B4-BE49-F238E27FC236}">
                <a16:creationId xmlns:a16="http://schemas.microsoft.com/office/drawing/2014/main" id="{078EABCC-EF8A-4BDD-9C94-028437DD3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6" t="1" r="16139" b="1"/>
          <a:stretch/>
        </p:blipFill>
        <p:spPr>
          <a:xfrm>
            <a:off x="0" y="-24295"/>
            <a:ext cx="9144000" cy="6857990"/>
          </a:xfrm>
          <a:prstGeom prst="rect">
            <a:avLst/>
          </a:prstGeom>
        </p:spPr>
      </p:pic>
      <p:sp>
        <p:nvSpPr>
          <p:cNvPr id="64" name="9 CuadroTexto">
            <a:extLst>
              <a:ext uri="{FF2B5EF4-FFF2-40B4-BE49-F238E27FC236}">
                <a16:creationId xmlns:a16="http://schemas.microsoft.com/office/drawing/2014/main" id="{85709B12-4F12-4079-924E-50A280CA24DC}"/>
              </a:ext>
            </a:extLst>
          </p:cNvPr>
          <p:cNvSpPr txBox="1"/>
          <p:nvPr/>
        </p:nvSpPr>
        <p:spPr>
          <a:xfrm>
            <a:off x="292849" y="323945"/>
            <a:ext cx="8558302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Experiencia del cliente</a:t>
            </a:r>
          </a:p>
        </p:txBody>
      </p:sp>
      <p:grpSp>
        <p:nvGrpSpPr>
          <p:cNvPr id="67" name="Grupo 66">
            <a:extLst>
              <a:ext uri="{FF2B5EF4-FFF2-40B4-BE49-F238E27FC236}">
                <a16:creationId xmlns:a16="http://schemas.microsoft.com/office/drawing/2014/main" id="{9EBAF043-D556-4864-8C49-9D0070648605}"/>
              </a:ext>
            </a:extLst>
          </p:cNvPr>
          <p:cNvGrpSpPr/>
          <p:nvPr/>
        </p:nvGrpSpPr>
        <p:grpSpPr>
          <a:xfrm>
            <a:off x="611560" y="1566271"/>
            <a:ext cx="4736593" cy="4736591"/>
            <a:chOff x="2203704" y="1566271"/>
            <a:chExt cx="4736593" cy="4736591"/>
          </a:xfrm>
        </p:grpSpPr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7CC6E639-A3B8-4662-83B5-49063CE2429E}"/>
                </a:ext>
              </a:extLst>
            </p:cNvPr>
            <p:cNvGrpSpPr/>
            <p:nvPr/>
          </p:nvGrpSpPr>
          <p:grpSpPr>
            <a:xfrm>
              <a:off x="2203704" y="1566271"/>
              <a:ext cx="4736593" cy="4736591"/>
              <a:chOff x="3727703" y="1566271"/>
              <a:chExt cx="4736593" cy="4736591"/>
            </a:xfrm>
          </p:grpSpPr>
          <p:grpSp>
            <p:nvGrpSpPr>
              <p:cNvPr id="31" name="Group 10">
                <a:extLst>
                  <a:ext uri="{FF2B5EF4-FFF2-40B4-BE49-F238E27FC236}">
                    <a16:creationId xmlns:a16="http://schemas.microsoft.com/office/drawing/2014/main" id="{7F8277C1-6BF6-4111-98E1-201D3211EE47}"/>
                  </a:ext>
                </a:extLst>
              </p:cNvPr>
              <p:cNvGrpSpPr/>
              <p:nvPr/>
            </p:nvGrpSpPr>
            <p:grpSpPr>
              <a:xfrm>
                <a:off x="3727703" y="1566271"/>
                <a:ext cx="4736593" cy="4736591"/>
                <a:chOff x="4297363" y="1765300"/>
                <a:chExt cx="3825878" cy="3805237"/>
              </a:xfrm>
            </p:grpSpPr>
            <p:sp>
              <p:nvSpPr>
                <p:cNvPr id="32" name="Freeform 277">
                  <a:extLst>
                    <a:ext uri="{FF2B5EF4-FFF2-40B4-BE49-F238E27FC236}">
                      <a16:creationId xmlns:a16="http://schemas.microsoft.com/office/drawing/2014/main" id="{0CAE5990-4176-4B4A-82AE-F3BAD088E0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42065" y="2727325"/>
                  <a:ext cx="795338" cy="1185863"/>
                </a:xfrm>
                <a:custGeom>
                  <a:avLst/>
                  <a:gdLst>
                    <a:gd name="T0" fmla="*/ 0 w 1046"/>
                    <a:gd name="T1" fmla="*/ 0 h 1560"/>
                    <a:gd name="T2" fmla="*/ 0 w 1046"/>
                    <a:gd name="T3" fmla="*/ 98 h 1560"/>
                    <a:gd name="T4" fmla="*/ 956 w 1046"/>
                    <a:gd name="T5" fmla="*/ 1084 h 1560"/>
                    <a:gd name="T6" fmla="*/ 855 w 1046"/>
                    <a:gd name="T7" fmla="*/ 1519 h 1560"/>
                    <a:gd name="T8" fmla="*/ 933 w 1046"/>
                    <a:gd name="T9" fmla="*/ 1560 h 1560"/>
                    <a:gd name="T10" fmla="*/ 1046 w 1046"/>
                    <a:gd name="T11" fmla="*/ 1078 h 1560"/>
                    <a:gd name="T12" fmla="*/ 0 w 1046"/>
                    <a:gd name="T13" fmla="*/ 0 h 1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46" h="1560">
                      <a:moveTo>
                        <a:pt x="0" y="0"/>
                      </a:moveTo>
                      <a:lnTo>
                        <a:pt x="0" y="98"/>
                      </a:lnTo>
                      <a:cubicBezTo>
                        <a:pt x="531" y="115"/>
                        <a:pt x="956" y="550"/>
                        <a:pt x="956" y="1084"/>
                      </a:cubicBezTo>
                      <a:cubicBezTo>
                        <a:pt x="956" y="1240"/>
                        <a:pt x="920" y="1388"/>
                        <a:pt x="855" y="1519"/>
                      </a:cubicBezTo>
                      <a:lnTo>
                        <a:pt x="933" y="1560"/>
                      </a:lnTo>
                      <a:cubicBezTo>
                        <a:pt x="1010" y="1407"/>
                        <a:pt x="1046" y="1254"/>
                        <a:pt x="1046" y="1078"/>
                      </a:cubicBezTo>
                      <a:cubicBezTo>
                        <a:pt x="1046" y="494"/>
                        <a:pt x="581" y="18"/>
                        <a:pt x="0" y="0"/>
                      </a:cubicBezTo>
                    </a:path>
                  </a:pathLst>
                </a:custGeom>
                <a:solidFill>
                  <a:srgbClr val="F39C12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5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5A5A6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" name="Freeform 278">
                  <a:extLst>
                    <a:ext uri="{FF2B5EF4-FFF2-40B4-BE49-F238E27FC236}">
                      <a16:creationId xmlns:a16="http://schemas.microsoft.com/office/drawing/2014/main" id="{EEECCAAF-4678-43B0-BE63-B8315D5AE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9528" y="1765300"/>
                  <a:ext cx="1763713" cy="2603500"/>
                </a:xfrm>
                <a:custGeom>
                  <a:avLst/>
                  <a:gdLst>
                    <a:gd name="T0" fmla="*/ 2289 w 2319"/>
                    <a:gd name="T1" fmla="*/ 2182 h 3425"/>
                    <a:gd name="T2" fmla="*/ 0 w 2319"/>
                    <a:gd name="T3" fmla="*/ 0 h 3425"/>
                    <a:gd name="T4" fmla="*/ 319 w 2319"/>
                    <a:gd name="T5" fmla="*/ 613 h 3425"/>
                    <a:gd name="T6" fmla="*/ 313 w 2319"/>
                    <a:gd name="T7" fmla="*/ 732 h 3425"/>
                    <a:gd name="T8" fmla="*/ 25 w 2319"/>
                    <a:gd name="T9" fmla="*/ 1178 h 3425"/>
                    <a:gd name="T10" fmla="*/ 1120 w 2319"/>
                    <a:gd name="T11" fmla="*/ 2349 h 3425"/>
                    <a:gd name="T12" fmla="*/ 979 w 2319"/>
                    <a:gd name="T13" fmla="*/ 2908 h 3425"/>
                    <a:gd name="T14" fmla="*/ 1262 w 2319"/>
                    <a:gd name="T15" fmla="*/ 3408 h 3425"/>
                    <a:gd name="T16" fmla="*/ 1278 w 2319"/>
                    <a:gd name="T17" fmla="*/ 3417 h 3425"/>
                    <a:gd name="T18" fmla="*/ 2033 w 2319"/>
                    <a:gd name="T19" fmla="*/ 3419 h 3425"/>
                    <a:gd name="T20" fmla="*/ 2033 w 2319"/>
                    <a:gd name="T21" fmla="*/ 3425 h 3425"/>
                    <a:gd name="T22" fmla="*/ 2289 w 2319"/>
                    <a:gd name="T23" fmla="*/ 2182 h 3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319" h="3425">
                      <a:moveTo>
                        <a:pt x="2289" y="2182"/>
                      </a:moveTo>
                      <a:cubicBezTo>
                        <a:pt x="2202" y="962"/>
                        <a:pt x="1199" y="27"/>
                        <a:pt x="0" y="0"/>
                      </a:cubicBezTo>
                      <a:lnTo>
                        <a:pt x="319" y="613"/>
                      </a:lnTo>
                      <a:cubicBezTo>
                        <a:pt x="339" y="651"/>
                        <a:pt x="336" y="696"/>
                        <a:pt x="313" y="732"/>
                      </a:cubicBezTo>
                      <a:lnTo>
                        <a:pt x="25" y="1178"/>
                      </a:lnTo>
                      <a:cubicBezTo>
                        <a:pt x="636" y="1219"/>
                        <a:pt x="1120" y="1727"/>
                        <a:pt x="1120" y="2349"/>
                      </a:cubicBezTo>
                      <a:cubicBezTo>
                        <a:pt x="1120" y="2551"/>
                        <a:pt x="1069" y="2741"/>
                        <a:pt x="979" y="2908"/>
                      </a:cubicBezTo>
                      <a:lnTo>
                        <a:pt x="1262" y="3408"/>
                      </a:lnTo>
                      <a:cubicBezTo>
                        <a:pt x="1265" y="3414"/>
                        <a:pt x="1271" y="3417"/>
                        <a:pt x="1278" y="3417"/>
                      </a:cubicBezTo>
                      <a:lnTo>
                        <a:pt x="2033" y="3419"/>
                      </a:lnTo>
                      <a:lnTo>
                        <a:pt x="2033" y="3425"/>
                      </a:lnTo>
                      <a:cubicBezTo>
                        <a:pt x="2215" y="3041"/>
                        <a:pt x="2319" y="2605"/>
                        <a:pt x="2289" y="2182"/>
                      </a:cubicBezTo>
                    </a:path>
                  </a:pathLst>
                </a:custGeom>
                <a:solidFill>
                  <a:srgbClr val="F39C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5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5A5A6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" name="Freeform 279">
                  <a:extLst>
                    <a:ext uri="{FF2B5EF4-FFF2-40B4-BE49-F238E27FC236}">
                      <a16:creationId xmlns:a16="http://schemas.microsoft.com/office/drawing/2014/main" id="{669A6074-3652-48C7-A718-C7143C72E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1502" y="3948113"/>
                  <a:ext cx="1362075" cy="531813"/>
                </a:xfrm>
                <a:custGeom>
                  <a:avLst/>
                  <a:gdLst>
                    <a:gd name="T0" fmla="*/ 334 w 1792"/>
                    <a:gd name="T1" fmla="*/ 408 h 700"/>
                    <a:gd name="T2" fmla="*/ 1792 w 1792"/>
                    <a:gd name="T3" fmla="*/ 41 h 700"/>
                    <a:gd name="T4" fmla="*/ 1714 w 1792"/>
                    <a:gd name="T5" fmla="*/ 0 h 700"/>
                    <a:gd name="T6" fmla="*/ 877 w 1792"/>
                    <a:gd name="T7" fmla="*/ 465 h 700"/>
                    <a:gd name="T8" fmla="*/ 78 w 1792"/>
                    <a:gd name="T9" fmla="*/ 57 h 700"/>
                    <a:gd name="T10" fmla="*/ 5 w 1792"/>
                    <a:gd name="T11" fmla="*/ 105 h 700"/>
                    <a:gd name="T12" fmla="*/ 0 w 1792"/>
                    <a:gd name="T13" fmla="*/ 108 h 700"/>
                    <a:gd name="T14" fmla="*/ 334 w 1792"/>
                    <a:gd name="T15" fmla="*/ 408 h 7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92" h="700">
                      <a:moveTo>
                        <a:pt x="334" y="408"/>
                      </a:moveTo>
                      <a:cubicBezTo>
                        <a:pt x="841" y="700"/>
                        <a:pt x="1486" y="535"/>
                        <a:pt x="1792" y="41"/>
                      </a:cubicBezTo>
                      <a:lnTo>
                        <a:pt x="1714" y="0"/>
                      </a:lnTo>
                      <a:cubicBezTo>
                        <a:pt x="1540" y="279"/>
                        <a:pt x="1230" y="465"/>
                        <a:pt x="877" y="465"/>
                      </a:cubicBezTo>
                      <a:cubicBezTo>
                        <a:pt x="548" y="465"/>
                        <a:pt x="257" y="304"/>
                        <a:pt x="78" y="57"/>
                      </a:cubicBezTo>
                      <a:lnTo>
                        <a:pt x="5" y="105"/>
                      </a:lnTo>
                      <a:cubicBezTo>
                        <a:pt x="3" y="106"/>
                        <a:pt x="2" y="107"/>
                        <a:pt x="0" y="108"/>
                      </a:cubicBezTo>
                      <a:cubicBezTo>
                        <a:pt x="88" y="232"/>
                        <a:pt x="195" y="328"/>
                        <a:pt x="334" y="408"/>
                      </a:cubicBezTo>
                    </a:path>
                  </a:pathLst>
                </a:custGeom>
                <a:solidFill>
                  <a:srgbClr val="C0392B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5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5A5A6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" name="Freeform 280">
                  <a:extLst>
                    <a:ext uri="{FF2B5EF4-FFF2-40B4-BE49-F238E27FC236}">
                      <a16:creationId xmlns:a16="http://schemas.microsoft.com/office/drawing/2014/main" id="{4485FA96-952A-453F-AD46-9CC7EC030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8702" y="4041774"/>
                  <a:ext cx="3028951" cy="1528763"/>
                </a:xfrm>
                <a:custGeom>
                  <a:avLst/>
                  <a:gdLst>
                    <a:gd name="T0" fmla="*/ 3279 w 3984"/>
                    <a:gd name="T1" fmla="*/ 522 h 2011"/>
                    <a:gd name="T2" fmla="*/ 3175 w 3984"/>
                    <a:gd name="T3" fmla="*/ 462 h 2011"/>
                    <a:gd name="T4" fmla="*/ 2920 w 3984"/>
                    <a:gd name="T5" fmla="*/ 11 h 2011"/>
                    <a:gd name="T6" fmla="*/ 1946 w 3984"/>
                    <a:gd name="T7" fmla="*/ 529 h 2011"/>
                    <a:gd name="T8" fmla="*/ 965 w 3984"/>
                    <a:gd name="T9" fmla="*/ 0 h 2011"/>
                    <a:gd name="T10" fmla="*/ 881 w 3984"/>
                    <a:gd name="T11" fmla="*/ 1 h 2011"/>
                    <a:gd name="T12" fmla="*/ 395 w 3984"/>
                    <a:gd name="T13" fmla="*/ 4 h 2011"/>
                    <a:gd name="T14" fmla="*/ 379 w 3984"/>
                    <a:gd name="T15" fmla="*/ 14 h 2011"/>
                    <a:gd name="T16" fmla="*/ 17 w 3984"/>
                    <a:gd name="T17" fmla="*/ 659 h 2011"/>
                    <a:gd name="T18" fmla="*/ 10 w 3984"/>
                    <a:gd name="T19" fmla="*/ 673 h 2011"/>
                    <a:gd name="T20" fmla="*/ 3 w 3984"/>
                    <a:gd name="T21" fmla="*/ 669 h 2011"/>
                    <a:gd name="T22" fmla="*/ 2 w 3984"/>
                    <a:gd name="T23" fmla="*/ 668 h 2011"/>
                    <a:gd name="T24" fmla="*/ 0 w 3984"/>
                    <a:gd name="T25" fmla="*/ 671 h 2011"/>
                    <a:gd name="T26" fmla="*/ 919 w 3984"/>
                    <a:gd name="T27" fmla="*/ 1467 h 2011"/>
                    <a:gd name="T28" fmla="*/ 3984 w 3984"/>
                    <a:gd name="T29" fmla="*/ 524 h 2011"/>
                    <a:gd name="T30" fmla="*/ 3279 w 3984"/>
                    <a:gd name="T31" fmla="*/ 522 h 20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984" h="2011">
                      <a:moveTo>
                        <a:pt x="3279" y="522"/>
                      </a:moveTo>
                      <a:cubicBezTo>
                        <a:pt x="3236" y="522"/>
                        <a:pt x="3196" y="499"/>
                        <a:pt x="3175" y="462"/>
                      </a:cubicBezTo>
                      <a:lnTo>
                        <a:pt x="2920" y="11"/>
                      </a:lnTo>
                      <a:cubicBezTo>
                        <a:pt x="2709" y="323"/>
                        <a:pt x="2352" y="529"/>
                        <a:pt x="1946" y="529"/>
                      </a:cubicBezTo>
                      <a:cubicBezTo>
                        <a:pt x="1536" y="529"/>
                        <a:pt x="1175" y="319"/>
                        <a:pt x="965" y="0"/>
                      </a:cubicBezTo>
                      <a:lnTo>
                        <a:pt x="881" y="1"/>
                      </a:lnTo>
                      <a:lnTo>
                        <a:pt x="395" y="4"/>
                      </a:lnTo>
                      <a:cubicBezTo>
                        <a:pt x="388" y="4"/>
                        <a:pt x="382" y="8"/>
                        <a:pt x="379" y="14"/>
                      </a:cubicBezTo>
                      <a:lnTo>
                        <a:pt x="17" y="659"/>
                      </a:lnTo>
                      <a:lnTo>
                        <a:pt x="10" y="673"/>
                      </a:lnTo>
                      <a:lnTo>
                        <a:pt x="3" y="669"/>
                      </a:lnTo>
                      <a:lnTo>
                        <a:pt x="2" y="668"/>
                      </a:lnTo>
                      <a:lnTo>
                        <a:pt x="0" y="671"/>
                      </a:lnTo>
                      <a:cubicBezTo>
                        <a:pt x="242" y="1029"/>
                        <a:pt x="531" y="1279"/>
                        <a:pt x="919" y="1467"/>
                      </a:cubicBezTo>
                      <a:cubicBezTo>
                        <a:pt x="2037" y="2011"/>
                        <a:pt x="3375" y="1587"/>
                        <a:pt x="3984" y="524"/>
                      </a:cubicBezTo>
                      <a:lnTo>
                        <a:pt x="3279" y="522"/>
                      </a:lnTo>
                      <a:close/>
                    </a:path>
                  </a:pathLst>
                </a:custGeom>
                <a:solidFill>
                  <a:srgbClr val="C039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5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5A5A6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" name="Freeform 281">
                  <a:extLst>
                    <a:ext uri="{FF2B5EF4-FFF2-40B4-BE49-F238E27FC236}">
                      <a16:creationId xmlns:a16="http://schemas.microsoft.com/office/drawing/2014/main" id="{B14CEE7C-AA1F-4AF4-8E7A-89A92A5B54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75277" y="2727325"/>
                  <a:ext cx="890588" cy="1238250"/>
                </a:xfrm>
                <a:custGeom>
                  <a:avLst/>
                  <a:gdLst>
                    <a:gd name="T0" fmla="*/ 386 w 1171"/>
                    <a:gd name="T1" fmla="*/ 1578 h 1628"/>
                    <a:gd name="T2" fmla="*/ 253 w 1171"/>
                    <a:gd name="T3" fmla="*/ 1083 h 1628"/>
                    <a:gd name="T4" fmla="*/ 1171 w 1171"/>
                    <a:gd name="T5" fmla="*/ 99 h 1628"/>
                    <a:gd name="T6" fmla="*/ 1171 w 1171"/>
                    <a:gd name="T7" fmla="*/ 0 h 1628"/>
                    <a:gd name="T8" fmla="*/ 697 w 1171"/>
                    <a:gd name="T9" fmla="*/ 142 h 1628"/>
                    <a:gd name="T10" fmla="*/ 308 w 1171"/>
                    <a:gd name="T11" fmla="*/ 1628 h 1628"/>
                    <a:gd name="T12" fmla="*/ 386 w 1171"/>
                    <a:gd name="T13" fmla="*/ 1578 h 16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1" h="1628">
                      <a:moveTo>
                        <a:pt x="386" y="1578"/>
                      </a:moveTo>
                      <a:cubicBezTo>
                        <a:pt x="302" y="1432"/>
                        <a:pt x="253" y="1264"/>
                        <a:pt x="253" y="1083"/>
                      </a:cubicBezTo>
                      <a:cubicBezTo>
                        <a:pt x="253" y="561"/>
                        <a:pt x="658" y="135"/>
                        <a:pt x="1171" y="99"/>
                      </a:cubicBezTo>
                      <a:lnTo>
                        <a:pt x="1171" y="0"/>
                      </a:lnTo>
                      <a:cubicBezTo>
                        <a:pt x="1000" y="9"/>
                        <a:pt x="850" y="54"/>
                        <a:pt x="697" y="142"/>
                      </a:cubicBezTo>
                      <a:cubicBezTo>
                        <a:pt x="179" y="441"/>
                        <a:pt x="0" y="1107"/>
                        <a:pt x="308" y="1628"/>
                      </a:cubicBezTo>
                      <a:cubicBezTo>
                        <a:pt x="313" y="1627"/>
                        <a:pt x="383" y="1580"/>
                        <a:pt x="386" y="1578"/>
                      </a:cubicBezTo>
                    </a:path>
                  </a:pathLst>
                </a:custGeom>
                <a:solidFill>
                  <a:srgbClr val="16A085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5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5A5A6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" name="Freeform 282">
                  <a:extLst>
                    <a:ext uri="{FF2B5EF4-FFF2-40B4-BE49-F238E27FC236}">
                      <a16:creationId xmlns:a16="http://schemas.microsoft.com/office/drawing/2014/main" id="{4E327AB9-4E53-4D95-B9F6-89F16D95E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7363" y="1766888"/>
                  <a:ext cx="2239963" cy="2719388"/>
                </a:xfrm>
                <a:custGeom>
                  <a:avLst/>
                  <a:gdLst>
                    <a:gd name="T0" fmla="*/ 1482 w 2945"/>
                    <a:gd name="T1" fmla="*/ 2347 h 3577"/>
                    <a:gd name="T2" fmla="*/ 2619 w 2945"/>
                    <a:gd name="T3" fmla="*/ 1174 h 3577"/>
                    <a:gd name="T4" fmla="*/ 2941 w 2945"/>
                    <a:gd name="T5" fmla="*/ 676 h 3577"/>
                    <a:gd name="T6" fmla="*/ 2942 w 2945"/>
                    <a:gd name="T7" fmla="*/ 657 h 3577"/>
                    <a:gd name="T8" fmla="*/ 2600 w 2945"/>
                    <a:gd name="T9" fmla="*/ 0 h 3577"/>
                    <a:gd name="T10" fmla="*/ 2490 w 2945"/>
                    <a:gd name="T11" fmla="*/ 3 h 3577"/>
                    <a:gd name="T12" fmla="*/ 1341 w 2945"/>
                    <a:gd name="T13" fmla="*/ 401 h 3577"/>
                    <a:gd name="T14" fmla="*/ 656 w 2945"/>
                    <a:gd name="T15" fmla="*/ 3577 h 3577"/>
                    <a:gd name="T16" fmla="*/ 1003 w 2945"/>
                    <a:gd name="T17" fmla="*/ 2958 h 3577"/>
                    <a:gd name="T18" fmla="*/ 1105 w 2945"/>
                    <a:gd name="T19" fmla="*/ 2897 h 3577"/>
                    <a:gd name="T20" fmla="*/ 1617 w 2945"/>
                    <a:gd name="T21" fmla="*/ 2894 h 3577"/>
                    <a:gd name="T22" fmla="*/ 1482 w 2945"/>
                    <a:gd name="T23" fmla="*/ 2347 h 3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945" h="3577">
                      <a:moveTo>
                        <a:pt x="1482" y="2347"/>
                      </a:moveTo>
                      <a:cubicBezTo>
                        <a:pt x="1482" y="1711"/>
                        <a:pt x="1988" y="1194"/>
                        <a:pt x="2619" y="1174"/>
                      </a:cubicBezTo>
                      <a:lnTo>
                        <a:pt x="2941" y="676"/>
                      </a:lnTo>
                      <a:cubicBezTo>
                        <a:pt x="2945" y="670"/>
                        <a:pt x="2945" y="663"/>
                        <a:pt x="2942" y="657"/>
                      </a:cubicBezTo>
                      <a:lnTo>
                        <a:pt x="2600" y="0"/>
                      </a:lnTo>
                      <a:lnTo>
                        <a:pt x="2490" y="3"/>
                      </a:lnTo>
                      <a:cubicBezTo>
                        <a:pt x="2059" y="34"/>
                        <a:pt x="1699" y="159"/>
                        <a:pt x="1341" y="401"/>
                      </a:cubicBezTo>
                      <a:cubicBezTo>
                        <a:pt x="294" y="1109"/>
                        <a:pt x="0" y="2512"/>
                        <a:pt x="656" y="3577"/>
                      </a:cubicBezTo>
                      <a:lnTo>
                        <a:pt x="1003" y="2958"/>
                      </a:lnTo>
                      <a:cubicBezTo>
                        <a:pt x="1023" y="2921"/>
                        <a:pt x="1063" y="2897"/>
                        <a:pt x="1105" y="2897"/>
                      </a:cubicBezTo>
                      <a:lnTo>
                        <a:pt x="1617" y="2894"/>
                      </a:lnTo>
                      <a:cubicBezTo>
                        <a:pt x="1531" y="2730"/>
                        <a:pt x="1482" y="2545"/>
                        <a:pt x="1482" y="2347"/>
                      </a:cubicBezTo>
                    </a:path>
                  </a:pathLst>
                </a:custGeom>
                <a:solidFill>
                  <a:srgbClr val="16A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5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5A5A6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0" name="Oval 36">
                <a:extLst>
                  <a:ext uri="{FF2B5EF4-FFF2-40B4-BE49-F238E27FC236}">
                    <a16:creationId xmlns:a16="http://schemas.microsoft.com/office/drawing/2014/main" id="{1DC81967-66C0-406B-9029-EB47C7B86921}"/>
                  </a:ext>
                </a:extLst>
              </p:cNvPr>
              <p:cNvSpPr/>
              <p:nvPr/>
            </p:nvSpPr>
            <p:spPr>
              <a:xfrm>
                <a:off x="5402651" y="2933700"/>
                <a:ext cx="1684426" cy="1689237"/>
              </a:xfrm>
              <a:prstGeom prst="ellipse">
                <a:avLst/>
              </a:prstGeom>
              <a:solidFill>
                <a:srgbClr val="95A5A6">
                  <a:lumMod val="20000"/>
                  <a:lumOff val="8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RIS</a:t>
                </a:r>
              </a:p>
            </p:txBody>
          </p:sp>
          <p:sp>
            <p:nvSpPr>
              <p:cNvPr id="52" name="TextBox 38">
                <a:extLst>
                  <a:ext uri="{FF2B5EF4-FFF2-40B4-BE49-F238E27FC236}">
                    <a16:creationId xmlns:a16="http://schemas.microsoft.com/office/drawing/2014/main" id="{60A62867-4910-437F-94CF-FF28A02E8947}"/>
                  </a:ext>
                </a:extLst>
              </p:cNvPr>
              <p:cNvSpPr txBox="1"/>
              <p:nvPr/>
            </p:nvSpPr>
            <p:spPr>
              <a:xfrm>
                <a:off x="7382179" y="3790385"/>
                <a:ext cx="886781" cy="9233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</a:rPr>
                  <a:t>01</a:t>
                </a:r>
              </a:p>
            </p:txBody>
          </p:sp>
          <p:sp>
            <p:nvSpPr>
              <p:cNvPr id="53" name="TextBox 39">
                <a:extLst>
                  <a:ext uri="{FF2B5EF4-FFF2-40B4-BE49-F238E27FC236}">
                    <a16:creationId xmlns:a16="http://schemas.microsoft.com/office/drawing/2014/main" id="{C25DBF38-8337-43F6-8CC3-153E8DD7606F}"/>
                  </a:ext>
                </a:extLst>
              </p:cNvPr>
              <p:cNvSpPr txBox="1"/>
              <p:nvPr/>
            </p:nvSpPr>
            <p:spPr>
              <a:xfrm>
                <a:off x="4715712" y="4614328"/>
                <a:ext cx="886781" cy="9233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</a:rPr>
                  <a:t>02</a:t>
                </a:r>
              </a:p>
            </p:txBody>
          </p:sp>
          <p:sp>
            <p:nvSpPr>
              <p:cNvPr id="54" name="TextBox 40">
                <a:extLst>
                  <a:ext uri="{FF2B5EF4-FFF2-40B4-BE49-F238E27FC236}">
                    <a16:creationId xmlns:a16="http://schemas.microsoft.com/office/drawing/2014/main" id="{739C9355-D58E-46D7-9E27-16EF99C5A6A1}"/>
                  </a:ext>
                </a:extLst>
              </p:cNvPr>
              <p:cNvSpPr txBox="1"/>
              <p:nvPr/>
            </p:nvSpPr>
            <p:spPr>
              <a:xfrm>
                <a:off x="5372346" y="1704066"/>
                <a:ext cx="886781" cy="9233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</a:rPr>
                  <a:t>03</a:t>
                </a:r>
              </a:p>
            </p:txBody>
          </p:sp>
        </p:grp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F2393279-2B5F-4E9B-A02A-B3BAB0E5890E}"/>
                </a:ext>
              </a:extLst>
            </p:cNvPr>
            <p:cNvSpPr txBox="1"/>
            <p:nvPr/>
          </p:nvSpPr>
          <p:spPr>
            <a:xfrm>
              <a:off x="5652120" y="2943035"/>
              <a:ext cx="11191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Crédito</a:t>
              </a:r>
            </a:p>
          </p:txBody>
        </p: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B30F4D4C-90C1-4FE7-9B12-249D14BC7543}"/>
                </a:ext>
              </a:extLst>
            </p:cNvPr>
            <p:cNvSpPr txBox="1"/>
            <p:nvPr/>
          </p:nvSpPr>
          <p:spPr>
            <a:xfrm>
              <a:off x="2555776" y="2797339"/>
              <a:ext cx="1368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Cobranza</a:t>
              </a:r>
            </a:p>
          </p:txBody>
        </p: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20729C61-AE1C-40E2-980D-DDF9399C9390}"/>
                </a:ext>
              </a:extLst>
            </p:cNvPr>
            <p:cNvSpPr txBox="1"/>
            <p:nvPr/>
          </p:nvSpPr>
          <p:spPr>
            <a:xfrm>
              <a:off x="4244803" y="5128455"/>
              <a:ext cx="9260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Venta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7133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ángulo 70">
            <a:extLst>
              <a:ext uri="{FF2B5EF4-FFF2-40B4-BE49-F238E27FC236}">
                <a16:creationId xmlns:a16="http://schemas.microsoft.com/office/drawing/2014/main" id="{56C7A841-87CB-4AF3-95E1-2735EBCF51F9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362F1CC1-142B-4D3C-8B0E-9A10591B5B24}"/>
              </a:ext>
            </a:extLst>
          </p:cNvPr>
          <p:cNvSpPr/>
          <p:nvPr/>
        </p:nvSpPr>
        <p:spPr>
          <a:xfrm>
            <a:off x="110077" y="260648"/>
            <a:ext cx="8923846" cy="1318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CO" sz="3600" b="1" dirty="0">
                <a:solidFill>
                  <a:srgbClr val="006B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Retos y oportunidades:</a:t>
            </a:r>
          </a:p>
          <a:p>
            <a:pPr algn="ctr" defTabSz="685800"/>
            <a:r>
              <a:rPr lang="es-CO" sz="3600" dirty="0">
                <a:solidFill>
                  <a:srgbClr val="006B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disrupción e innovación </a:t>
            </a:r>
          </a:p>
        </p:txBody>
      </p:sp>
      <p:grpSp>
        <p:nvGrpSpPr>
          <p:cNvPr id="14365" name="Grupo 14364">
            <a:extLst>
              <a:ext uri="{FF2B5EF4-FFF2-40B4-BE49-F238E27FC236}">
                <a16:creationId xmlns:a16="http://schemas.microsoft.com/office/drawing/2014/main" id="{14F91BBE-ADDA-4DCE-BA8D-37A73DB8A302}"/>
              </a:ext>
            </a:extLst>
          </p:cNvPr>
          <p:cNvGrpSpPr/>
          <p:nvPr/>
        </p:nvGrpSpPr>
        <p:grpSpPr>
          <a:xfrm>
            <a:off x="590036" y="1816071"/>
            <a:ext cx="7963929" cy="3238145"/>
            <a:chOff x="496503" y="1268864"/>
            <a:chExt cx="7963929" cy="32381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4364" name="Grupo 14363">
              <a:extLst>
                <a:ext uri="{FF2B5EF4-FFF2-40B4-BE49-F238E27FC236}">
                  <a16:creationId xmlns:a16="http://schemas.microsoft.com/office/drawing/2014/main" id="{0E0A7416-70F8-4663-BC68-4F0C1F3C4745}"/>
                </a:ext>
              </a:extLst>
            </p:cNvPr>
            <p:cNvGrpSpPr/>
            <p:nvPr/>
          </p:nvGrpSpPr>
          <p:grpSpPr>
            <a:xfrm>
              <a:off x="508950" y="1275199"/>
              <a:ext cx="3888000" cy="923330"/>
              <a:chOff x="292494" y="1275199"/>
              <a:chExt cx="3888000" cy="923330"/>
            </a:xfrm>
          </p:grpSpPr>
          <p:sp>
            <p:nvSpPr>
              <p:cNvPr id="137" name="Rectangle 57">
                <a:extLst>
                  <a:ext uri="{FF2B5EF4-FFF2-40B4-BE49-F238E27FC236}">
                    <a16:creationId xmlns:a16="http://schemas.microsoft.com/office/drawing/2014/main" id="{96D62542-1836-49DA-A046-8641E8DA3FCB}"/>
                  </a:ext>
                </a:extLst>
              </p:cNvPr>
              <p:cNvSpPr/>
              <p:nvPr/>
            </p:nvSpPr>
            <p:spPr>
              <a:xfrm>
                <a:off x="292494" y="1287707"/>
                <a:ext cx="3888000" cy="898314"/>
              </a:xfrm>
              <a:prstGeom prst="rect">
                <a:avLst/>
              </a:prstGeom>
              <a:solidFill>
                <a:srgbClr val="006B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138" name="Rectangle 60">
                <a:extLst>
                  <a:ext uri="{FF2B5EF4-FFF2-40B4-BE49-F238E27FC236}">
                    <a16:creationId xmlns:a16="http://schemas.microsoft.com/office/drawing/2014/main" id="{4520C408-E24D-4B12-94C9-3745067AA21F}"/>
                  </a:ext>
                </a:extLst>
              </p:cNvPr>
              <p:cNvSpPr/>
              <p:nvPr/>
            </p:nvSpPr>
            <p:spPr>
              <a:xfrm>
                <a:off x="1185343" y="1475254"/>
                <a:ext cx="2988000" cy="52322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lvl="0" algn="ctr" defTabSz="685800">
                  <a:spcAft>
                    <a:spcPts val="450"/>
                  </a:spcAft>
                  <a:defRPr/>
                </a:pPr>
                <a:r>
                  <a:rPr lang="es-CO" sz="2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Helvetica Neue"/>
                  </a:rPr>
                  <a:t>Entorno</a:t>
                </a:r>
                <a:endParaRPr lang="es-CO" sz="2800" spc="-4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Helvetica Neue"/>
                </a:endParaRPr>
              </a:p>
            </p:txBody>
          </p:sp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7182B62F-E0AF-4EE4-8CB8-0BE20D526BE7}"/>
                  </a:ext>
                </a:extLst>
              </p:cNvPr>
              <p:cNvSpPr txBox="1"/>
              <p:nvPr/>
            </p:nvSpPr>
            <p:spPr>
              <a:xfrm>
                <a:off x="418023" y="1275199"/>
                <a:ext cx="806631" cy="9233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s-CO" sz="5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ova Cond Light" panose="020B0306020202020204" pitchFamily="34" charset="0"/>
                  </a:rPr>
                  <a:t>01</a:t>
                </a:r>
                <a:endParaRPr lang="es-CO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ova Cond Light" panose="020B0306020202020204" pitchFamily="34" charset="0"/>
                </a:endParaRPr>
              </a:p>
            </p:txBody>
          </p:sp>
        </p:grpSp>
        <p:grpSp>
          <p:nvGrpSpPr>
            <p:cNvPr id="14358" name="Grupo 14357">
              <a:extLst>
                <a:ext uri="{FF2B5EF4-FFF2-40B4-BE49-F238E27FC236}">
                  <a16:creationId xmlns:a16="http://schemas.microsoft.com/office/drawing/2014/main" id="{F1027730-A4FD-4D09-BF3F-9FC6F4386A62}"/>
                </a:ext>
              </a:extLst>
            </p:cNvPr>
            <p:cNvGrpSpPr/>
            <p:nvPr/>
          </p:nvGrpSpPr>
          <p:grpSpPr>
            <a:xfrm>
              <a:off x="496503" y="2416769"/>
              <a:ext cx="3888000" cy="936000"/>
              <a:chOff x="280047" y="2327182"/>
              <a:chExt cx="3888000" cy="936000"/>
            </a:xfrm>
          </p:grpSpPr>
          <p:sp>
            <p:nvSpPr>
              <p:cNvPr id="141" name="Rectangle 57">
                <a:extLst>
                  <a:ext uri="{FF2B5EF4-FFF2-40B4-BE49-F238E27FC236}">
                    <a16:creationId xmlns:a16="http://schemas.microsoft.com/office/drawing/2014/main" id="{4875B060-7B9B-4AF5-8D4F-B155A26F8753}"/>
                  </a:ext>
                </a:extLst>
              </p:cNvPr>
              <p:cNvSpPr/>
              <p:nvPr/>
            </p:nvSpPr>
            <p:spPr>
              <a:xfrm>
                <a:off x="280047" y="2327182"/>
                <a:ext cx="3888000" cy="936000"/>
              </a:xfrm>
              <a:prstGeom prst="rect">
                <a:avLst/>
              </a:prstGeom>
              <a:solidFill>
                <a:srgbClr val="0B77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142" name="Rectangle 60">
                <a:extLst>
                  <a:ext uri="{FF2B5EF4-FFF2-40B4-BE49-F238E27FC236}">
                    <a16:creationId xmlns:a16="http://schemas.microsoft.com/office/drawing/2014/main" id="{9DF384DA-D5D1-4993-BDB6-1E943683EA24}"/>
                  </a:ext>
                </a:extLst>
              </p:cNvPr>
              <p:cNvSpPr/>
              <p:nvPr/>
            </p:nvSpPr>
            <p:spPr>
              <a:xfrm>
                <a:off x="1172896" y="2533573"/>
                <a:ext cx="2988000" cy="52322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lvl="0" algn="ctr" defTabSz="685800">
                  <a:spcAft>
                    <a:spcPts val="450"/>
                  </a:spcAft>
                  <a:defRPr/>
                </a:pPr>
                <a:r>
                  <a:rPr lang="es-CO" sz="2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Helvetica Neue"/>
                  </a:rPr>
                  <a:t>Competencia</a:t>
                </a:r>
                <a:endParaRPr lang="es-CO" sz="2400" spc="-4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Helvetica Neue"/>
                </a:endParaRPr>
              </a:p>
            </p:txBody>
          </p:sp>
          <p:sp>
            <p:nvSpPr>
              <p:cNvPr id="143" name="CuadroTexto 142">
                <a:extLst>
                  <a:ext uri="{FF2B5EF4-FFF2-40B4-BE49-F238E27FC236}">
                    <a16:creationId xmlns:a16="http://schemas.microsoft.com/office/drawing/2014/main" id="{329A08C8-2EDE-4BAD-A143-6CEF2665FB93}"/>
                  </a:ext>
                </a:extLst>
              </p:cNvPr>
              <p:cNvSpPr txBox="1"/>
              <p:nvPr/>
            </p:nvSpPr>
            <p:spPr>
              <a:xfrm>
                <a:off x="405576" y="2333517"/>
                <a:ext cx="806631" cy="9233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s-CO" sz="5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ova Cond Light" panose="020B0306020202020204" pitchFamily="34" charset="0"/>
                  </a:rPr>
                  <a:t>02</a:t>
                </a:r>
                <a:endParaRPr lang="es-CO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ova Cond Light" panose="020B0306020202020204" pitchFamily="34" charset="0"/>
                </a:endParaRPr>
              </a:p>
            </p:txBody>
          </p:sp>
        </p:grpSp>
        <p:grpSp>
          <p:nvGrpSpPr>
            <p:cNvPr id="14360" name="Grupo 14359">
              <a:extLst>
                <a:ext uri="{FF2B5EF4-FFF2-40B4-BE49-F238E27FC236}">
                  <a16:creationId xmlns:a16="http://schemas.microsoft.com/office/drawing/2014/main" id="{647E68C3-D23B-49DD-B4F8-90EF5FCBC653}"/>
                </a:ext>
              </a:extLst>
            </p:cNvPr>
            <p:cNvGrpSpPr/>
            <p:nvPr/>
          </p:nvGrpSpPr>
          <p:grpSpPr>
            <a:xfrm>
              <a:off x="496503" y="3571009"/>
              <a:ext cx="3888000" cy="936000"/>
              <a:chOff x="280047" y="3885641"/>
              <a:chExt cx="3888000" cy="936000"/>
            </a:xfrm>
          </p:grpSpPr>
          <p:sp>
            <p:nvSpPr>
              <p:cNvPr id="147" name="Rectangle 57">
                <a:extLst>
                  <a:ext uri="{FF2B5EF4-FFF2-40B4-BE49-F238E27FC236}">
                    <a16:creationId xmlns:a16="http://schemas.microsoft.com/office/drawing/2014/main" id="{B3BCA974-BE01-429F-B5D3-F289702818F9}"/>
                  </a:ext>
                </a:extLst>
              </p:cNvPr>
              <p:cNvSpPr/>
              <p:nvPr/>
            </p:nvSpPr>
            <p:spPr>
              <a:xfrm>
                <a:off x="280047" y="3885641"/>
                <a:ext cx="3888000" cy="936000"/>
              </a:xfrm>
              <a:prstGeom prst="rect">
                <a:avLst/>
              </a:prstGeom>
              <a:solidFill>
                <a:srgbClr val="029D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148" name="Rectangle 60">
                <a:extLst>
                  <a:ext uri="{FF2B5EF4-FFF2-40B4-BE49-F238E27FC236}">
                    <a16:creationId xmlns:a16="http://schemas.microsoft.com/office/drawing/2014/main" id="{01CACD95-CBB6-4AF9-B683-288405313066}"/>
                  </a:ext>
                </a:extLst>
              </p:cNvPr>
              <p:cNvSpPr/>
              <p:nvPr/>
            </p:nvSpPr>
            <p:spPr>
              <a:xfrm>
                <a:off x="1172896" y="4092032"/>
                <a:ext cx="2988000" cy="52322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lvl="0" algn="ctr" defTabSz="685800">
                  <a:spcAft>
                    <a:spcPts val="450"/>
                  </a:spcAft>
                  <a:defRPr/>
                </a:pPr>
                <a:r>
                  <a:rPr lang="es-CO" sz="2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Helvetica Neue"/>
                  </a:rPr>
                  <a:t>Disrupción</a:t>
                </a:r>
                <a:endParaRPr lang="es-CO" sz="2400" spc="-4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Helvetica Neue"/>
                </a:endParaRPr>
              </a:p>
            </p:txBody>
          </p:sp>
          <p:sp>
            <p:nvSpPr>
              <p:cNvPr id="149" name="CuadroTexto 148">
                <a:extLst>
                  <a:ext uri="{FF2B5EF4-FFF2-40B4-BE49-F238E27FC236}">
                    <a16:creationId xmlns:a16="http://schemas.microsoft.com/office/drawing/2014/main" id="{C20CFA61-81EA-4D74-B454-B17FEB6F372E}"/>
                  </a:ext>
                </a:extLst>
              </p:cNvPr>
              <p:cNvSpPr txBox="1"/>
              <p:nvPr/>
            </p:nvSpPr>
            <p:spPr>
              <a:xfrm>
                <a:off x="405576" y="3891976"/>
                <a:ext cx="806631" cy="923330"/>
              </a:xfrm>
              <a:prstGeom prst="rect">
                <a:avLst/>
              </a:prstGeom>
              <a:solidFill>
                <a:srgbClr val="029DA1"/>
              </a:solidFill>
            </p:spPr>
            <p:txBody>
              <a:bodyPr wrap="none" rtlCol="0" anchor="ctr">
                <a:spAutoFit/>
              </a:bodyPr>
              <a:lstStyle/>
              <a:p>
                <a:r>
                  <a:rPr lang="es-CO" sz="5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ova Cond Light" panose="020B0306020202020204" pitchFamily="34" charset="0"/>
                  </a:rPr>
                  <a:t>03</a:t>
                </a:r>
                <a:endParaRPr lang="es-CO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ova Cond Light" panose="020B0306020202020204" pitchFamily="34" charset="0"/>
                </a:endParaRPr>
              </a:p>
            </p:txBody>
          </p:sp>
        </p:grpSp>
        <p:grpSp>
          <p:nvGrpSpPr>
            <p:cNvPr id="14357" name="Grupo 14356">
              <a:extLst>
                <a:ext uri="{FF2B5EF4-FFF2-40B4-BE49-F238E27FC236}">
                  <a16:creationId xmlns:a16="http://schemas.microsoft.com/office/drawing/2014/main" id="{0EAE3A44-1E2F-4AF3-97CD-D796894B6BC8}"/>
                </a:ext>
              </a:extLst>
            </p:cNvPr>
            <p:cNvGrpSpPr/>
            <p:nvPr/>
          </p:nvGrpSpPr>
          <p:grpSpPr>
            <a:xfrm>
              <a:off x="4572432" y="1268864"/>
              <a:ext cx="3888000" cy="936000"/>
              <a:chOff x="4241161" y="1268864"/>
              <a:chExt cx="3888000" cy="936000"/>
            </a:xfrm>
          </p:grpSpPr>
          <p:sp>
            <p:nvSpPr>
              <p:cNvPr id="153" name="Rectangle 57">
                <a:extLst>
                  <a:ext uri="{FF2B5EF4-FFF2-40B4-BE49-F238E27FC236}">
                    <a16:creationId xmlns:a16="http://schemas.microsoft.com/office/drawing/2014/main" id="{FB1D1C25-BE8B-4011-AC6B-232DF463763A}"/>
                  </a:ext>
                </a:extLst>
              </p:cNvPr>
              <p:cNvSpPr/>
              <p:nvPr/>
            </p:nvSpPr>
            <p:spPr>
              <a:xfrm>
                <a:off x="4241161" y="1268864"/>
                <a:ext cx="3888000" cy="936000"/>
              </a:xfrm>
              <a:prstGeom prst="rect">
                <a:avLst/>
              </a:prstGeom>
              <a:solidFill>
                <a:srgbClr val="5FA3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154" name="Rectangle 60">
                <a:extLst>
                  <a:ext uri="{FF2B5EF4-FFF2-40B4-BE49-F238E27FC236}">
                    <a16:creationId xmlns:a16="http://schemas.microsoft.com/office/drawing/2014/main" id="{B362F324-90BA-4D28-88AD-A9A80DADEC3C}"/>
                  </a:ext>
                </a:extLst>
              </p:cNvPr>
              <p:cNvSpPr/>
              <p:nvPr/>
            </p:nvSpPr>
            <p:spPr>
              <a:xfrm>
                <a:off x="5134010" y="1336755"/>
                <a:ext cx="2988000" cy="80021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685800">
                  <a:spcAft>
                    <a:spcPts val="450"/>
                  </a:spcAft>
                  <a:defRPr/>
                </a:pPr>
                <a:r>
                  <a:rPr lang="es-CO" sz="2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Helvetica Neue"/>
                  </a:rPr>
                  <a:t>Transformación: </a:t>
                </a:r>
                <a:r>
                  <a:rPr lang="es-CO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Helvetica Neue"/>
                  </a:rPr>
                  <a:t>tecnológica, digital, disruptiva</a:t>
                </a:r>
                <a:endParaRPr lang="es-CO" spc="-4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Helvetica Neue"/>
                </a:endParaRPr>
              </a:p>
            </p:txBody>
          </p:sp>
          <p:sp>
            <p:nvSpPr>
              <p:cNvPr id="155" name="CuadroTexto 154">
                <a:extLst>
                  <a:ext uri="{FF2B5EF4-FFF2-40B4-BE49-F238E27FC236}">
                    <a16:creationId xmlns:a16="http://schemas.microsoft.com/office/drawing/2014/main" id="{0994CADC-3980-452A-908C-96BC56ED6475}"/>
                  </a:ext>
                </a:extLst>
              </p:cNvPr>
              <p:cNvSpPr txBox="1"/>
              <p:nvPr/>
            </p:nvSpPr>
            <p:spPr>
              <a:xfrm>
                <a:off x="4366690" y="1275199"/>
                <a:ext cx="806631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r>
                  <a:rPr lang="es-CO" sz="5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ova Cond Light" panose="020B0306020202020204" pitchFamily="34" charset="0"/>
                  </a:rPr>
                  <a:t>05</a:t>
                </a:r>
                <a:endParaRPr lang="es-CO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ova Cond Light" panose="020B0306020202020204" pitchFamily="34" charset="0"/>
                </a:endParaRPr>
              </a:p>
            </p:txBody>
          </p:sp>
        </p:grpSp>
        <p:grpSp>
          <p:nvGrpSpPr>
            <p:cNvPr id="14359" name="Grupo 14358">
              <a:extLst>
                <a:ext uri="{FF2B5EF4-FFF2-40B4-BE49-F238E27FC236}">
                  <a16:creationId xmlns:a16="http://schemas.microsoft.com/office/drawing/2014/main" id="{272D97AC-FEDC-48DE-B40F-339ACF3CA934}"/>
                </a:ext>
              </a:extLst>
            </p:cNvPr>
            <p:cNvGrpSpPr/>
            <p:nvPr/>
          </p:nvGrpSpPr>
          <p:grpSpPr>
            <a:xfrm>
              <a:off x="4572432" y="2414880"/>
              <a:ext cx="3888000" cy="956672"/>
              <a:chOff x="4241161" y="2316847"/>
              <a:chExt cx="3888000" cy="956672"/>
            </a:xfrm>
          </p:grpSpPr>
          <p:sp>
            <p:nvSpPr>
              <p:cNvPr id="156" name="Rectangle 57">
                <a:extLst>
                  <a:ext uri="{FF2B5EF4-FFF2-40B4-BE49-F238E27FC236}">
                    <a16:creationId xmlns:a16="http://schemas.microsoft.com/office/drawing/2014/main" id="{C2F97E40-125F-4E09-B93C-2F1241890D7A}"/>
                  </a:ext>
                </a:extLst>
              </p:cNvPr>
              <p:cNvSpPr/>
              <p:nvPr/>
            </p:nvSpPr>
            <p:spPr>
              <a:xfrm>
                <a:off x="4241161" y="2327182"/>
                <a:ext cx="3888000" cy="936000"/>
              </a:xfrm>
              <a:prstGeom prst="rect">
                <a:avLst/>
              </a:prstGeom>
              <a:solidFill>
                <a:srgbClr val="6FC9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157" name="Rectangle 60">
                <a:extLst>
                  <a:ext uri="{FF2B5EF4-FFF2-40B4-BE49-F238E27FC236}">
                    <a16:creationId xmlns:a16="http://schemas.microsoft.com/office/drawing/2014/main" id="{7896A97C-D52C-46EC-86A7-7E56197351BB}"/>
                  </a:ext>
                </a:extLst>
              </p:cNvPr>
              <p:cNvSpPr/>
              <p:nvPr/>
            </p:nvSpPr>
            <p:spPr>
              <a:xfrm>
                <a:off x="5134010" y="2316847"/>
                <a:ext cx="2988000" cy="956672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lvl="0" algn="ctr" defTabSz="685800">
                  <a:spcAft>
                    <a:spcPts val="450"/>
                  </a:spcAft>
                  <a:defRPr/>
                </a:pPr>
                <a:r>
                  <a:rPr lang="es-CO" sz="2400" spc="-45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Helvetica Neue"/>
                  </a:rPr>
                  <a:t>Transformación:</a:t>
                </a:r>
              </a:p>
              <a:p>
                <a:pPr lvl="0" algn="ctr" defTabSz="685800">
                  <a:spcAft>
                    <a:spcPts val="450"/>
                  </a:spcAft>
                  <a:defRPr/>
                </a:pPr>
                <a:r>
                  <a:rPr lang="es-CO" sz="2800" spc="-45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Helvetica Neue"/>
                  </a:rPr>
                  <a:t>Supervivencia</a:t>
                </a:r>
              </a:p>
            </p:txBody>
          </p:sp>
          <p:sp>
            <p:nvSpPr>
              <p:cNvPr id="158" name="CuadroTexto 157">
                <a:extLst>
                  <a:ext uri="{FF2B5EF4-FFF2-40B4-BE49-F238E27FC236}">
                    <a16:creationId xmlns:a16="http://schemas.microsoft.com/office/drawing/2014/main" id="{5B9ABC78-FD97-4E3B-9263-B5068108EB10}"/>
                  </a:ext>
                </a:extLst>
              </p:cNvPr>
              <p:cNvSpPr txBox="1"/>
              <p:nvPr/>
            </p:nvSpPr>
            <p:spPr>
              <a:xfrm>
                <a:off x="4366690" y="2333517"/>
                <a:ext cx="806631" cy="9233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s-CO" sz="5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ova Cond Light" panose="020B0306020202020204" pitchFamily="34" charset="0"/>
                  </a:rPr>
                  <a:t>06</a:t>
                </a:r>
                <a:endParaRPr lang="es-CO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ova Cond Light" panose="020B0306020202020204" pitchFamily="34" charset="0"/>
                </a:endParaRPr>
              </a:p>
            </p:txBody>
          </p:sp>
        </p:grpSp>
        <p:grpSp>
          <p:nvGrpSpPr>
            <p:cNvPr id="14361" name="Grupo 14360">
              <a:extLst>
                <a:ext uri="{FF2B5EF4-FFF2-40B4-BE49-F238E27FC236}">
                  <a16:creationId xmlns:a16="http://schemas.microsoft.com/office/drawing/2014/main" id="{7961FBE9-056D-4F6F-B751-781ED4080235}"/>
                </a:ext>
              </a:extLst>
            </p:cNvPr>
            <p:cNvGrpSpPr/>
            <p:nvPr/>
          </p:nvGrpSpPr>
          <p:grpSpPr>
            <a:xfrm>
              <a:off x="4572432" y="3581566"/>
              <a:ext cx="3888000" cy="923330"/>
              <a:chOff x="4241161" y="3891976"/>
              <a:chExt cx="3888000" cy="923330"/>
            </a:xfrm>
          </p:grpSpPr>
          <p:sp>
            <p:nvSpPr>
              <p:cNvPr id="159" name="Rectangle 57">
                <a:extLst>
                  <a:ext uri="{FF2B5EF4-FFF2-40B4-BE49-F238E27FC236}">
                    <a16:creationId xmlns:a16="http://schemas.microsoft.com/office/drawing/2014/main" id="{BAE8F3A0-D4B2-45BF-A5DB-517EC746AB96}"/>
                  </a:ext>
                </a:extLst>
              </p:cNvPr>
              <p:cNvSpPr/>
              <p:nvPr/>
            </p:nvSpPr>
            <p:spPr>
              <a:xfrm>
                <a:off x="4241161" y="3904484"/>
                <a:ext cx="3888000" cy="898314"/>
              </a:xfrm>
              <a:prstGeom prst="rect">
                <a:avLst/>
              </a:prstGeom>
              <a:solidFill>
                <a:srgbClr val="02B1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160" name="Rectangle 60">
                <a:extLst>
                  <a:ext uri="{FF2B5EF4-FFF2-40B4-BE49-F238E27FC236}">
                    <a16:creationId xmlns:a16="http://schemas.microsoft.com/office/drawing/2014/main" id="{F53B873F-B9D2-4C31-8D68-80F13EDC3861}"/>
                  </a:ext>
                </a:extLst>
              </p:cNvPr>
              <p:cNvSpPr/>
              <p:nvPr/>
            </p:nvSpPr>
            <p:spPr>
              <a:xfrm>
                <a:off x="5134010" y="4092031"/>
                <a:ext cx="2988000" cy="52322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lvl="0" algn="ctr" defTabSz="685800">
                  <a:spcAft>
                    <a:spcPts val="450"/>
                  </a:spcAft>
                  <a:defRPr/>
                </a:pPr>
                <a:r>
                  <a:rPr lang="es-CO" sz="2800" spc="-45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Helvetica Neue"/>
                  </a:rPr>
                  <a:t>Data, un tesoro</a:t>
                </a:r>
              </a:p>
            </p:txBody>
          </p:sp>
          <p:sp>
            <p:nvSpPr>
              <p:cNvPr id="161" name="CuadroTexto 160">
                <a:extLst>
                  <a:ext uri="{FF2B5EF4-FFF2-40B4-BE49-F238E27FC236}">
                    <a16:creationId xmlns:a16="http://schemas.microsoft.com/office/drawing/2014/main" id="{F8CBC9D1-EDD3-41F2-95A8-C99FE3C84462}"/>
                  </a:ext>
                </a:extLst>
              </p:cNvPr>
              <p:cNvSpPr txBox="1"/>
              <p:nvPr/>
            </p:nvSpPr>
            <p:spPr>
              <a:xfrm>
                <a:off x="4366690" y="3891976"/>
                <a:ext cx="806631" cy="9233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s-CO" sz="5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ova Cond Light" panose="020B0306020202020204" pitchFamily="34" charset="0"/>
                  </a:rPr>
                  <a:t>07</a:t>
                </a:r>
                <a:endParaRPr lang="es-CO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ova Cond Light" panose="020B0306020202020204" pitchFamily="34" charset="0"/>
                </a:endParaRPr>
              </a:p>
            </p:txBody>
          </p:sp>
        </p:grpSp>
      </p:grpSp>
      <p:sp>
        <p:nvSpPr>
          <p:cNvPr id="14370" name="Rectángulo 14369">
            <a:extLst>
              <a:ext uri="{FF2B5EF4-FFF2-40B4-BE49-F238E27FC236}">
                <a16:creationId xmlns:a16="http://schemas.microsoft.com/office/drawing/2014/main" id="{8E2471F8-F907-4E52-8762-DFD54E394E41}"/>
              </a:ext>
            </a:extLst>
          </p:cNvPr>
          <p:cNvSpPr/>
          <p:nvPr/>
        </p:nvSpPr>
        <p:spPr>
          <a:xfrm>
            <a:off x="1339352" y="5498068"/>
            <a:ext cx="6465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800" dirty="0">
                <a:solidFill>
                  <a:srgbClr val="038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¿Qué tanto estamos dispuestos a arriesgar?</a:t>
            </a:r>
          </a:p>
        </p:txBody>
      </p:sp>
      <p:pic>
        <p:nvPicPr>
          <p:cNvPr id="201" name="Imagen 200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18606474-C20D-476A-A15C-6F39895EC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309320"/>
            <a:ext cx="113211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53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interior, mesa, pared, sentado&#10;&#10;Descripción generada con confianza alta">
            <a:extLst>
              <a:ext uri="{FF2B5EF4-FFF2-40B4-BE49-F238E27FC236}">
                <a16:creationId xmlns:a16="http://schemas.microsoft.com/office/drawing/2014/main" id="{62BA9EE0-5856-411C-B609-65B1AE3D1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5" r="4674"/>
          <a:stretch/>
        </p:blipFill>
        <p:spPr>
          <a:xfrm>
            <a:off x="-1016" y="0"/>
            <a:ext cx="9145016" cy="685800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8779D855-5404-4E82-A398-DCCFCE3716C6}"/>
              </a:ext>
            </a:extLst>
          </p:cNvPr>
          <p:cNvGrpSpPr/>
          <p:nvPr/>
        </p:nvGrpSpPr>
        <p:grpSpPr>
          <a:xfrm>
            <a:off x="-1016" y="4177348"/>
            <a:ext cx="9145016" cy="2680651"/>
            <a:chOff x="-1016" y="4941168"/>
            <a:chExt cx="9145016" cy="2292020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B47A2A07-E4A8-4B73-A87D-72BDD3EA4BE6}"/>
                </a:ext>
              </a:extLst>
            </p:cNvPr>
            <p:cNvSpPr/>
            <p:nvPr/>
          </p:nvSpPr>
          <p:spPr>
            <a:xfrm>
              <a:off x="-1016" y="4941168"/>
              <a:ext cx="9145016" cy="1906385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b="1"/>
            </a:p>
          </p:txBody>
        </p:sp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3C92368F-667A-444A-9FF8-ED8A05597540}"/>
                </a:ext>
              </a:extLst>
            </p:cNvPr>
            <p:cNvSpPr/>
            <p:nvPr/>
          </p:nvSpPr>
          <p:spPr>
            <a:xfrm>
              <a:off x="125492" y="4986419"/>
              <a:ext cx="889200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ct val="180000"/>
                <a:defRPr/>
              </a:pPr>
              <a:r>
                <a:rPr lang="es-MX" sz="2800" b="1" dirty="0">
                  <a:solidFill>
                    <a:schemeClr val="bg1"/>
                  </a:solidFill>
                  <a:latin typeface="Calibri Light" panose="020F0302020204030204" pitchFamily="34" charset="0"/>
                  <a:ea typeface="Verdana" panose="020B0604030504040204" pitchFamily="34" charset="0"/>
                  <a:cs typeface="Calibri Light" panose="020F0302020204030204" pitchFamily="34" charset="0"/>
                </a:rPr>
                <a:t>1. La forma de vender ha cambiado, </a:t>
              </a:r>
              <a:r>
                <a:rPr lang="es-MX" sz="2800" b="1" i="1" dirty="0">
                  <a:solidFill>
                    <a:schemeClr val="bg1"/>
                  </a:solidFill>
                  <a:latin typeface="Calibri Light" panose="020F0302020204030204" pitchFamily="34" charset="0"/>
                  <a:ea typeface="Verdana" panose="020B0604030504040204" pitchFamily="34" charset="0"/>
                  <a:cs typeface="Calibri Light" panose="020F0302020204030204" pitchFamily="34" charset="0"/>
                </a:rPr>
                <a:t>¿qué estamos haciendo con el crédito y la cobranza?</a:t>
              </a:r>
            </a:p>
            <a:p>
              <a:pPr>
                <a:buSzPct val="180000"/>
                <a:defRPr/>
              </a:pPr>
              <a:r>
                <a:rPr lang="es-MX" sz="2800" b="1" dirty="0">
                  <a:solidFill>
                    <a:schemeClr val="bg1"/>
                  </a:solidFill>
                  <a:latin typeface="Calibri Light" panose="020F0302020204030204" pitchFamily="34" charset="0"/>
                  <a:ea typeface="Verdana" panose="020B0604030504040204" pitchFamily="34" charset="0"/>
                  <a:cs typeface="Calibri Light" panose="020F0302020204030204" pitchFamily="34" charset="0"/>
                </a:rPr>
                <a:t>2. Hoy buscamos mejorar la experiencia del cliente, </a:t>
              </a:r>
              <a:r>
                <a:rPr lang="es-MX" sz="2800" b="1" i="1" dirty="0">
                  <a:solidFill>
                    <a:schemeClr val="bg1"/>
                  </a:solidFill>
                  <a:latin typeface="Calibri Light" panose="020F0302020204030204" pitchFamily="34" charset="0"/>
                  <a:ea typeface="Verdana" panose="020B0604030504040204" pitchFamily="34" charset="0"/>
                  <a:cs typeface="Calibri Light" panose="020F0302020204030204" pitchFamily="34" charset="0"/>
                </a:rPr>
                <a:t>¿qué estamos haciendo para mejorar la experiencia en el crédito y la cobranza?</a:t>
              </a:r>
              <a:endParaRPr lang="es-CO" sz="2800" b="1" i="1" dirty="0">
                <a:solidFill>
                  <a:schemeClr val="bg1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4BB7291D-3FB2-4AD2-875C-E18706CCEF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8556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8DFC73C-6106-45B9-9C43-41D85653D1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 descr="Imagen que contiene hombre, persona, ropa, gafas&#10;&#10;Descripción generada con confianza muy alta">
            <a:extLst>
              <a:ext uri="{FF2B5EF4-FFF2-40B4-BE49-F238E27FC236}">
                <a16:creationId xmlns:a16="http://schemas.microsoft.com/office/drawing/2014/main" id="{F07F51DD-7217-4473-9B7B-7EA0A159D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23" b="1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590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46E4445-00BC-42A6-9815-795B44022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333182"/>
            <a:ext cx="8178799" cy="419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28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CB84973B-A25B-409B-BB04-D86B4A451464}"/>
              </a:ext>
            </a:extLst>
          </p:cNvPr>
          <p:cNvGrpSpPr/>
          <p:nvPr/>
        </p:nvGrpSpPr>
        <p:grpSpPr>
          <a:xfrm>
            <a:off x="0" y="-1"/>
            <a:ext cx="9168013" cy="6876006"/>
            <a:chOff x="0" y="-1"/>
            <a:chExt cx="9168013" cy="6876006"/>
          </a:xfrm>
        </p:grpSpPr>
        <p:pic>
          <p:nvPicPr>
            <p:cNvPr id="5" name="Imagen 4" descr="Imagen que contiene cielo, exterior, barco, agua&#10;&#10;Descripción generada con confianza muy alta">
              <a:extLst>
                <a:ext uri="{FF2B5EF4-FFF2-40B4-BE49-F238E27FC236}">
                  <a16:creationId xmlns:a16="http://schemas.microsoft.com/office/drawing/2014/main" id="{57E84DC6-CD5F-41AD-9269-B9A875801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l="3607" r="21393"/>
            <a:stretch/>
          </p:blipFill>
          <p:spPr>
            <a:xfrm>
              <a:off x="20" y="5"/>
              <a:ext cx="9167993" cy="6876000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2ADE3E31-C574-4ED7-A03D-2E4923E9198C}"/>
                </a:ext>
              </a:extLst>
            </p:cNvPr>
            <p:cNvSpPr/>
            <p:nvPr/>
          </p:nvSpPr>
          <p:spPr>
            <a:xfrm>
              <a:off x="0" y="-1"/>
              <a:ext cx="9143979" cy="6875999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8AE99BB6-B8DC-4533-AA1A-BD22723938A9}"/>
                </a:ext>
              </a:extLst>
            </p:cNvPr>
            <p:cNvSpPr/>
            <p:nvPr/>
          </p:nvSpPr>
          <p:spPr>
            <a:xfrm>
              <a:off x="4265944" y="65162"/>
              <a:ext cx="482403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defTabSz="685800">
                <a:spcBef>
                  <a:spcPts val="450"/>
                </a:spcBef>
                <a:spcAft>
                  <a:spcPts val="450"/>
                </a:spcAft>
              </a:pPr>
              <a:r>
                <a:rPr lang="es-CO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Los avances tecnológicos y la revolución de los datos, </a:t>
              </a:r>
              <a:r>
                <a:rPr lang="es-CO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reemplazarán los modelos tradicionales </a:t>
              </a:r>
              <a:r>
                <a:rPr lang="es-CO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de comercio por modelos basados en plataformas que permiten interacción.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3E5A733-4BB2-48FA-915B-D9DB6EE2D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3510" y="6309320"/>
              <a:ext cx="1182986" cy="468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39835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1E4FCF-ED42-46ED-BA0A-396566B99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0" r="4462"/>
          <a:stretch/>
        </p:blipFill>
        <p:spPr>
          <a:xfrm>
            <a:off x="0" y="0"/>
            <a:ext cx="9168000" cy="687600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C10FCB9C-53D7-4D70-A5A3-046CDAFFA3FC}"/>
              </a:ext>
            </a:extLst>
          </p:cNvPr>
          <p:cNvGrpSpPr/>
          <p:nvPr/>
        </p:nvGrpSpPr>
        <p:grpSpPr>
          <a:xfrm>
            <a:off x="0" y="4729634"/>
            <a:ext cx="9144000" cy="1363662"/>
            <a:chOff x="0" y="291456"/>
            <a:chExt cx="9144000" cy="93958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F054B98F-0672-44F0-BC1A-B30E4B66F416}"/>
                </a:ext>
              </a:extLst>
            </p:cNvPr>
            <p:cNvSpPr/>
            <p:nvPr/>
          </p:nvSpPr>
          <p:spPr>
            <a:xfrm>
              <a:off x="0" y="291456"/>
              <a:ext cx="9144000" cy="939589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156728" y="346318"/>
              <a:ext cx="8830545" cy="82986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685800">
                <a:spcBef>
                  <a:spcPts val="450"/>
                </a:spcBef>
                <a:spcAft>
                  <a:spcPts val="450"/>
                </a:spcAft>
              </a:pPr>
              <a:r>
                <a:rPr lang="es-CO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Hacia 2020 habrá más de </a:t>
              </a:r>
              <a:r>
                <a:rPr lang="es-CO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5 mil millones de usuarios de internet y más de 80 mil millones de dispositivos conectados </a:t>
              </a:r>
              <a:r>
                <a:rPr lang="es-CO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a IoT. Un año después las aplicaciones empresariales se desplazarán a arquitecturas hiper ágiles.</a:t>
              </a: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F599B534-3908-4607-8749-EB36435D1C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309320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1187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hombre, persona&#10;&#10;Descripción generada con confianza alta">
            <a:extLst>
              <a:ext uri="{FF2B5EF4-FFF2-40B4-BE49-F238E27FC236}">
                <a16:creationId xmlns:a16="http://schemas.microsoft.com/office/drawing/2014/main" id="{4A30B952-757D-4AC9-A2B9-11910E4C8F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" r="3359" b="-2"/>
          <a:stretch/>
        </p:blipFill>
        <p:spPr>
          <a:xfrm>
            <a:off x="-685800" y="0"/>
            <a:ext cx="9858067" cy="68580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11688"/>
          <a:stretch/>
        </p:blipFill>
        <p:spPr>
          <a:xfrm>
            <a:off x="-685799" y="0"/>
            <a:ext cx="9928860" cy="68580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B3D918F3-E437-4E2A-9508-C3E80FB1AB8F}"/>
              </a:ext>
            </a:extLst>
          </p:cNvPr>
          <p:cNvSpPr/>
          <p:nvPr/>
        </p:nvSpPr>
        <p:spPr>
          <a:xfrm>
            <a:off x="1882825" y="278378"/>
            <a:ext cx="5281463" cy="774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CO" sz="2200" b="1" spc="-38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60% </a:t>
            </a:r>
            <a:r>
              <a:rPr lang="es-CO" sz="2200" spc="-38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de las empresas habrá articulado una  </a:t>
            </a:r>
            <a:r>
              <a:rPr lang="es-CO" sz="2200" b="1" spc="-38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estrategia de transformación digital</a:t>
            </a:r>
            <a:endParaRPr lang="es-CO" sz="2200" spc="-38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04">
            <a:extLst>
              <a:ext uri="{FF2B5EF4-FFF2-40B4-BE49-F238E27FC236}">
                <a16:creationId xmlns:a16="http://schemas.microsoft.com/office/drawing/2014/main" id="{2C5425EC-A7D8-4A5D-B59A-18E1682866F5}"/>
              </a:ext>
            </a:extLst>
          </p:cNvPr>
          <p:cNvSpPr/>
          <p:nvPr/>
        </p:nvSpPr>
        <p:spPr>
          <a:xfrm>
            <a:off x="1882825" y="5048312"/>
            <a:ext cx="1859106" cy="43088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CO" sz="2200" spc="-10">
                <a:solidFill>
                  <a:schemeClr val="bg1"/>
                </a:solidFill>
                <a:latin typeface="+mj-lt"/>
              </a:rPr>
              <a:t>RPA + IA</a:t>
            </a:r>
          </a:p>
        </p:txBody>
      </p:sp>
      <p:sp>
        <p:nvSpPr>
          <p:cNvPr id="17" name="Rectangle 107">
            <a:extLst>
              <a:ext uri="{FF2B5EF4-FFF2-40B4-BE49-F238E27FC236}">
                <a16:creationId xmlns:a16="http://schemas.microsoft.com/office/drawing/2014/main" id="{8825E745-C583-4E05-B006-5A7964DE246C}"/>
              </a:ext>
            </a:extLst>
          </p:cNvPr>
          <p:cNvSpPr/>
          <p:nvPr/>
        </p:nvSpPr>
        <p:spPr>
          <a:xfrm>
            <a:off x="6115459" y="3957544"/>
            <a:ext cx="2133591" cy="110799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CO" sz="2200" spc="-10">
                <a:solidFill>
                  <a:schemeClr val="bg1"/>
                </a:solidFill>
                <a:latin typeface="+mj-lt"/>
              </a:rPr>
              <a:t>25% de empresas de Global 2000 usará blockchain</a:t>
            </a:r>
          </a:p>
        </p:txBody>
      </p:sp>
      <p:sp>
        <p:nvSpPr>
          <p:cNvPr id="18" name="Rectangle 110">
            <a:extLst>
              <a:ext uri="{FF2B5EF4-FFF2-40B4-BE49-F238E27FC236}">
                <a16:creationId xmlns:a16="http://schemas.microsoft.com/office/drawing/2014/main" id="{02E199D4-0867-4490-B4AC-CE8E87C30BEA}"/>
              </a:ext>
            </a:extLst>
          </p:cNvPr>
          <p:cNvSpPr/>
          <p:nvPr/>
        </p:nvSpPr>
        <p:spPr>
          <a:xfrm>
            <a:off x="5508104" y="1569562"/>
            <a:ext cx="2742422" cy="110799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CO" sz="2200" spc="-10" dirty="0">
                <a:solidFill>
                  <a:schemeClr val="bg1"/>
                </a:solidFill>
                <a:latin typeface="+mj-lt"/>
              </a:rPr>
              <a:t>90% de grandes empresas, generará ingresos a partir de data</a:t>
            </a:r>
          </a:p>
        </p:txBody>
      </p:sp>
      <p:sp>
        <p:nvSpPr>
          <p:cNvPr id="20" name="Rectangle 107">
            <a:extLst>
              <a:ext uri="{FF2B5EF4-FFF2-40B4-BE49-F238E27FC236}">
                <a16:creationId xmlns:a16="http://schemas.microsoft.com/office/drawing/2014/main" id="{F45B9400-6190-433D-9AFD-A38880A81D8A}"/>
              </a:ext>
            </a:extLst>
          </p:cNvPr>
          <p:cNvSpPr/>
          <p:nvPr/>
        </p:nvSpPr>
        <p:spPr>
          <a:xfrm>
            <a:off x="802825" y="3572824"/>
            <a:ext cx="2160000" cy="76944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CO" sz="2200" spc="-10">
                <a:solidFill>
                  <a:schemeClr val="bg1"/>
                </a:solidFill>
                <a:latin typeface="+mj-lt"/>
              </a:rPr>
              <a:t>Aumentarán los ciberataques</a:t>
            </a:r>
          </a:p>
        </p:txBody>
      </p:sp>
      <p:sp>
        <p:nvSpPr>
          <p:cNvPr id="21" name="Rectangle 104">
            <a:extLst>
              <a:ext uri="{FF2B5EF4-FFF2-40B4-BE49-F238E27FC236}">
                <a16:creationId xmlns:a16="http://schemas.microsoft.com/office/drawing/2014/main" id="{D89CEC65-8FD5-4052-BDD4-F022C1328993}"/>
              </a:ext>
            </a:extLst>
          </p:cNvPr>
          <p:cNvSpPr/>
          <p:nvPr/>
        </p:nvSpPr>
        <p:spPr>
          <a:xfrm>
            <a:off x="1095928" y="1758782"/>
            <a:ext cx="2742422" cy="110799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CO" sz="2200" spc="-10">
                <a:solidFill>
                  <a:schemeClr val="bg1"/>
                </a:solidFill>
                <a:latin typeface="+mj-lt"/>
              </a:rPr>
              <a:t>Experiencias: 3D, IoT, hypermobility y smart machines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C4A5E4A-1DC6-43EB-9C90-A12A1898D3CA}"/>
              </a:ext>
            </a:extLst>
          </p:cNvPr>
          <p:cNvSpPr/>
          <p:nvPr/>
        </p:nvSpPr>
        <p:spPr>
          <a:xfrm>
            <a:off x="4469326" y="6165304"/>
            <a:ext cx="20775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00" b="1" spc="-38" dirty="0">
                <a:solidFill>
                  <a:srgbClr val="1689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Para 2020…</a:t>
            </a:r>
            <a:endParaRPr lang="es-CO" sz="3200" b="1" dirty="0">
              <a:solidFill>
                <a:srgbClr val="1689CE"/>
              </a:solidFill>
              <a:latin typeface="+mj-lt"/>
            </a:endParaRPr>
          </a:p>
        </p:txBody>
      </p:sp>
      <p:pic>
        <p:nvPicPr>
          <p:cNvPr id="23" name="Imagen 22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1737A6BC-48C8-45BF-8820-C6280C6ADA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89" y="6345376"/>
            <a:ext cx="113211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25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yber, Red, TecnologÃ­a, De Fondo">
            <a:extLst>
              <a:ext uri="{FF2B5EF4-FFF2-40B4-BE49-F238E27FC236}">
                <a16:creationId xmlns:a16="http://schemas.microsoft.com/office/drawing/2014/main" id="{8AEE9903-761E-41BD-853B-6C83113A5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3" t="378" r="22685" b="-378"/>
          <a:stretch/>
        </p:blipFill>
        <p:spPr bwMode="auto">
          <a:xfrm>
            <a:off x="-102500" y="-9000"/>
            <a:ext cx="934900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9DB78D7-A774-443B-B5F1-FA2BFF346BF6}"/>
              </a:ext>
            </a:extLst>
          </p:cNvPr>
          <p:cNvSpPr/>
          <p:nvPr/>
        </p:nvSpPr>
        <p:spPr>
          <a:xfrm>
            <a:off x="-102501" y="-8998"/>
            <a:ext cx="9349002" cy="6875997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53BAE45-56E6-4FD2-8FDE-D6235D7A6AC4}"/>
              </a:ext>
            </a:extLst>
          </p:cNvPr>
          <p:cNvGrpSpPr/>
          <p:nvPr/>
        </p:nvGrpSpPr>
        <p:grpSpPr>
          <a:xfrm>
            <a:off x="117926" y="1682948"/>
            <a:ext cx="8908149" cy="4104224"/>
            <a:chOff x="117926" y="1773048"/>
            <a:chExt cx="8908149" cy="4104224"/>
          </a:xfrm>
        </p:grpSpPr>
        <p:sp>
          <p:nvSpPr>
            <p:cNvPr id="17" name="Rectángulo 16"/>
            <p:cNvSpPr/>
            <p:nvPr/>
          </p:nvSpPr>
          <p:spPr>
            <a:xfrm>
              <a:off x="117926" y="4833272"/>
              <a:ext cx="1650830" cy="104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Sensores y wearables </a:t>
              </a: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1958634" y="4833272"/>
              <a:ext cx="1545315" cy="104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s-CO" sz="2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Fast</a:t>
              </a:r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 data </a:t>
              </a:r>
            </a:p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y big data</a:t>
              </a: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5534535" y="4833272"/>
              <a:ext cx="1650830" cy="104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Medios inmersivos</a:t>
              </a: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7375245" y="4833272"/>
              <a:ext cx="1650830" cy="104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Internet avanzado </a:t>
              </a:r>
            </a:p>
          </p:txBody>
        </p:sp>
        <p:sp>
          <p:nvSpPr>
            <p:cNvPr id="40" name="Rectángulo 39"/>
            <p:cNvSpPr/>
            <p:nvPr/>
          </p:nvSpPr>
          <p:spPr>
            <a:xfrm>
              <a:off x="3693827" y="4833272"/>
              <a:ext cx="1650830" cy="104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Impresión 3D</a:t>
              </a: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7175704" y="3303160"/>
              <a:ext cx="1850371" cy="104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Reconocimiento visual y de </a:t>
              </a:r>
            </a:p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voz</a:t>
              </a: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117926" y="3303160"/>
              <a:ext cx="1650830" cy="104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Asistentes virtuales y chatbots</a:t>
              </a:r>
            </a:p>
          </p:txBody>
        </p:sp>
        <p:sp>
          <p:nvSpPr>
            <p:cNvPr id="38" name="Rectángulo 37"/>
            <p:cNvSpPr/>
            <p:nvPr/>
          </p:nvSpPr>
          <p:spPr>
            <a:xfrm>
              <a:off x="1882371" y="3303160"/>
              <a:ext cx="1650830" cy="104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Interfaces </a:t>
              </a:r>
            </a:p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táctiles, 3D, Kinect</a:t>
              </a:r>
            </a:p>
          </p:txBody>
        </p:sp>
        <p:sp>
          <p:nvSpPr>
            <p:cNvPr id="39" name="Rectángulo 38"/>
            <p:cNvSpPr/>
            <p:nvPr/>
          </p:nvSpPr>
          <p:spPr>
            <a:xfrm>
              <a:off x="5411261" y="3303160"/>
              <a:ext cx="1650830" cy="104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Ropa y materiales inteligentes</a:t>
              </a:r>
            </a:p>
          </p:txBody>
        </p:sp>
        <p:sp>
          <p:nvSpPr>
            <p:cNvPr id="41" name="Rectángulo 40"/>
            <p:cNvSpPr/>
            <p:nvPr/>
          </p:nvSpPr>
          <p:spPr>
            <a:xfrm>
              <a:off x="3646816" y="3303160"/>
              <a:ext cx="1650830" cy="104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Exoesqueletos y ojos biónicos</a:t>
              </a:r>
            </a:p>
          </p:txBody>
        </p:sp>
        <p:sp>
          <p:nvSpPr>
            <p:cNvPr id="49" name="Rectángulo 48"/>
            <p:cNvSpPr/>
            <p:nvPr/>
          </p:nvSpPr>
          <p:spPr>
            <a:xfrm>
              <a:off x="117926" y="1773048"/>
              <a:ext cx="1650830" cy="104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Realidad mixta (AR+VR)</a:t>
              </a:r>
            </a:p>
          </p:txBody>
        </p:sp>
        <p:sp>
          <p:nvSpPr>
            <p:cNvPr id="50" name="Rectángulo 49"/>
            <p:cNvSpPr/>
            <p:nvPr/>
          </p:nvSpPr>
          <p:spPr>
            <a:xfrm>
              <a:off x="1899079" y="1773048"/>
              <a:ext cx="1650830" cy="104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Blockchain, activos </a:t>
              </a:r>
            </a:p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digitales</a:t>
              </a:r>
            </a:p>
          </p:txBody>
        </p:sp>
        <p:sp>
          <p:nvSpPr>
            <p:cNvPr id="51" name="Rectángulo 50"/>
            <p:cNvSpPr/>
            <p:nvPr/>
          </p:nvSpPr>
          <p:spPr>
            <a:xfrm>
              <a:off x="5594092" y="1773048"/>
              <a:ext cx="1650830" cy="104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Drones y vehículos autónomos</a:t>
              </a:r>
            </a:p>
          </p:txBody>
        </p:sp>
        <p:sp>
          <p:nvSpPr>
            <p:cNvPr id="52" name="Rectángulo 51"/>
            <p:cNvSpPr/>
            <p:nvPr/>
          </p:nvSpPr>
          <p:spPr>
            <a:xfrm>
              <a:off x="7375245" y="1773048"/>
              <a:ext cx="1650830" cy="104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IoT, robots y </a:t>
              </a:r>
              <a:r>
                <a:rPr lang="es-CO" sz="2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nanobots</a:t>
              </a:r>
              <a:endParaRPr lang="es-CO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3680232" y="1773048"/>
              <a:ext cx="1783537" cy="104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s-CO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IA y automatización</a:t>
              </a:r>
            </a:p>
          </p:txBody>
        </p: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AD7FD581-31B8-415F-8BE2-5898825887A9}"/>
              </a:ext>
            </a:extLst>
          </p:cNvPr>
          <p:cNvSpPr/>
          <p:nvPr/>
        </p:nvSpPr>
        <p:spPr>
          <a:xfrm>
            <a:off x="503548" y="190579"/>
            <a:ext cx="8136904" cy="1006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CO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Tecnologías y líneas de negocio disruptivas derivadas de la revolución tecnológica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CADA1403-B9C8-4902-B3DF-8C41ABCCD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510" y="6273368"/>
            <a:ext cx="1182986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3461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8621D591-9609-4B41-AEC8-03316E729982}"/>
              </a:ext>
            </a:extLst>
          </p:cNvPr>
          <p:cNvGrpSpPr/>
          <p:nvPr/>
        </p:nvGrpSpPr>
        <p:grpSpPr>
          <a:xfrm>
            <a:off x="-31626" y="0"/>
            <a:ext cx="9212150" cy="6885384"/>
            <a:chOff x="-31626" y="0"/>
            <a:chExt cx="9212150" cy="6885384"/>
          </a:xfrm>
        </p:grpSpPr>
        <p:pic>
          <p:nvPicPr>
            <p:cNvPr id="5" name="Imagen 4" descr="Imagen que contiene agua, frente&#10;&#10;Descripción generada con confianza alta">
              <a:extLst>
                <a:ext uri="{FF2B5EF4-FFF2-40B4-BE49-F238E27FC236}">
                  <a16:creationId xmlns:a16="http://schemas.microsoft.com/office/drawing/2014/main" id="{3FE48FE6-8DA8-4311-A230-F8BA8D082B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l="6667" r="1" b="1"/>
            <a:stretch/>
          </p:blipFill>
          <p:spPr>
            <a:xfrm>
              <a:off x="19" y="0"/>
              <a:ext cx="9180505" cy="6885384"/>
            </a:xfrm>
            <a:prstGeom prst="rect">
              <a:avLst/>
            </a:prstGeom>
          </p:spPr>
        </p:pic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498C5BD9-01D4-4CA1-950F-7891448F8982}"/>
                </a:ext>
              </a:extLst>
            </p:cNvPr>
            <p:cNvGrpSpPr/>
            <p:nvPr/>
          </p:nvGrpSpPr>
          <p:grpSpPr>
            <a:xfrm>
              <a:off x="-31626" y="0"/>
              <a:ext cx="9212150" cy="6857990"/>
              <a:chOff x="-31626" y="0"/>
              <a:chExt cx="9212150" cy="6857990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962CF6F-E59C-4554-AEA3-11CB3A996DF6}"/>
                  </a:ext>
                </a:extLst>
              </p:cNvPr>
              <p:cNvSpPr/>
              <p:nvPr/>
            </p:nvSpPr>
            <p:spPr>
              <a:xfrm>
                <a:off x="-31626" y="0"/>
                <a:ext cx="9212150" cy="6857990"/>
              </a:xfrm>
              <a:prstGeom prst="rect">
                <a:avLst/>
              </a:prstGeom>
              <a:solidFill>
                <a:srgbClr val="00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91741AC8-6325-4FE1-AA6A-D0326D801DDE}"/>
                  </a:ext>
                </a:extLst>
              </p:cNvPr>
              <p:cNvSpPr/>
              <p:nvPr/>
            </p:nvSpPr>
            <p:spPr>
              <a:xfrm>
                <a:off x="146169" y="5150753"/>
                <a:ext cx="558000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685800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s-CO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  <a:cs typeface="Arial" panose="020B0604020202020204" pitchFamily="34" charset="0"/>
                  </a:rPr>
                  <a:t>Conectar personas de todo el mundo a través de la tecnología </a:t>
                </a:r>
                <a:r>
                  <a:rPr lang="es-CO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  <a:cs typeface="Arial" panose="020B0604020202020204" pitchFamily="34" charset="0"/>
                  </a:rPr>
                  <a:t>tendrá un impacto en la forma en que nuestra sociedad maneja los problemas y divisiones contemporáneos. </a:t>
                </a:r>
              </a:p>
            </p:txBody>
          </p:sp>
        </p:grp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1F95CBE-B462-4836-BA40-37A004654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6309320"/>
              <a:ext cx="1182986" cy="468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552955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howeet theme (white bkgd)">
  <a:themeElements>
    <a:clrScheme name="Showeet theme">
      <a:dk1>
        <a:sysClr val="windowText" lastClr="000000"/>
      </a:dk1>
      <a:lt1>
        <a:sysClr val="window" lastClr="FFFFFF"/>
      </a:lt1>
      <a:dk2>
        <a:srgbClr val="1D2631"/>
      </a:dk2>
      <a:lt2>
        <a:srgbClr val="EEECE1"/>
      </a:lt2>
      <a:accent1>
        <a:srgbClr val="3F4855"/>
      </a:accent1>
      <a:accent2>
        <a:srgbClr val="F1A138"/>
      </a:accent2>
      <a:accent3>
        <a:srgbClr val="CBDB23"/>
      </a:accent3>
      <a:accent4>
        <a:srgbClr val="590B4E"/>
      </a:accent4>
      <a:accent5>
        <a:srgbClr val="2CA3FC"/>
      </a:accent5>
      <a:accent6>
        <a:srgbClr val="9EB31C"/>
      </a:accent6>
      <a:hlink>
        <a:srgbClr val="B8CCE4"/>
      </a:hlink>
      <a:folHlink>
        <a:srgbClr val="B8CC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1166</Words>
  <Application>Microsoft Office PowerPoint</Application>
  <PresentationFormat>Presentación en pantalla (4:3)</PresentationFormat>
  <Paragraphs>215</Paragraphs>
  <Slides>45</Slides>
  <Notes>5</Notes>
  <HiddenSlides>0</HiddenSlides>
  <MMClips>1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61" baseType="lpstr">
      <vt:lpstr>굴림</vt:lpstr>
      <vt:lpstr>MS PGothic</vt:lpstr>
      <vt:lpstr>Arial</vt:lpstr>
      <vt:lpstr>Arial Nova Cond Light</vt:lpstr>
      <vt:lpstr>Calibri</vt:lpstr>
      <vt:lpstr>Calibri Light</vt:lpstr>
      <vt:lpstr>Cordia New</vt:lpstr>
      <vt:lpstr>Helvetica Neue</vt:lpstr>
      <vt:lpstr>High Tower Text</vt:lpstr>
      <vt:lpstr>Open Sans</vt:lpstr>
      <vt:lpstr>Verdana</vt:lpstr>
      <vt:lpstr>Wingdings</vt:lpstr>
      <vt:lpstr>Tema de Office</vt:lpstr>
      <vt:lpstr>1_Tema de Office</vt:lpstr>
      <vt:lpstr>1_Showeet theme (white bkgd)</vt:lpstr>
      <vt:lpstr>Image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Oportunidad para crear ventajas competitivas en una nueva economía digital y global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Marcela Sierra Vasquez</dc:creator>
  <cp:lastModifiedBy>Maria Victoria Manjarres Betancur</cp:lastModifiedBy>
  <cp:revision>255</cp:revision>
  <dcterms:created xsi:type="dcterms:W3CDTF">2019-03-19T21:21:57Z</dcterms:created>
  <dcterms:modified xsi:type="dcterms:W3CDTF">2019-03-20T21:25:16Z</dcterms:modified>
</cp:coreProperties>
</file>