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9" r:id="rId2"/>
    <p:sldId id="270" r:id="rId3"/>
    <p:sldId id="273" r:id="rId4"/>
    <p:sldId id="271" r:id="rId5"/>
    <p:sldId id="272" r:id="rId6"/>
    <p:sldId id="275" r:id="rId7"/>
    <p:sldId id="308" r:id="rId8"/>
    <p:sldId id="306" r:id="rId9"/>
    <p:sldId id="307" r:id="rId10"/>
    <p:sldId id="305" r:id="rId11"/>
    <p:sldId id="289" r:id="rId12"/>
    <p:sldId id="274" r:id="rId13"/>
  </p:sldIdLst>
  <p:sldSz cx="9144000" cy="6858000" type="screen4x3"/>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7" d="100"/>
          <a:sy n="97" d="100"/>
        </p:scale>
        <p:origin x="948" y="4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60DE4B2-522D-544C-AA4F-0CB663453BB6}" type="doc">
      <dgm:prSet loTypeId="urn:microsoft.com/office/officeart/2005/8/layout/arrow6" loCatId="" qsTypeId="urn:microsoft.com/office/officeart/2005/8/quickstyle/simple4" qsCatId="simple" csTypeId="urn:microsoft.com/office/officeart/2005/8/colors/accent1_2" csCatId="accent1"/>
      <dgm:spPr/>
      <dgm:t>
        <a:bodyPr/>
        <a:lstStyle/>
        <a:p>
          <a:endParaRPr lang="en-US"/>
        </a:p>
      </dgm:t>
    </dgm:pt>
    <dgm:pt modelId="{1CA38F81-A421-A148-ACBA-DAF18132107A}">
      <dgm:prSet/>
      <dgm:spPr/>
      <dgm:t>
        <a:bodyPr/>
        <a:lstStyle/>
        <a:p>
          <a:pPr rtl="0"/>
          <a:r>
            <a:rPr lang="en-US" dirty="0"/>
            <a:t>ACTIVOS FIJOS</a:t>
          </a:r>
        </a:p>
      </dgm:t>
    </dgm:pt>
    <dgm:pt modelId="{A8DA748A-C796-FE44-93A8-C57AAB5638C0}" type="parTrans" cxnId="{B65A3C66-A27A-A740-893B-986EFB8992F2}">
      <dgm:prSet/>
      <dgm:spPr/>
      <dgm:t>
        <a:bodyPr/>
        <a:lstStyle/>
        <a:p>
          <a:endParaRPr lang="en-US"/>
        </a:p>
      </dgm:t>
    </dgm:pt>
    <dgm:pt modelId="{88A0CBED-6244-4246-8B69-30CF3B51F0EE}" type="sibTrans" cxnId="{B65A3C66-A27A-A740-893B-986EFB8992F2}">
      <dgm:prSet/>
      <dgm:spPr/>
      <dgm:t>
        <a:bodyPr/>
        <a:lstStyle/>
        <a:p>
          <a:endParaRPr lang="en-US"/>
        </a:p>
      </dgm:t>
    </dgm:pt>
    <dgm:pt modelId="{627A3895-8BB1-F747-AADD-00FB0962F570}">
      <dgm:prSet/>
      <dgm:spPr/>
      <dgm:t>
        <a:bodyPr/>
        <a:lstStyle/>
        <a:p>
          <a:pPr rtl="0"/>
          <a:r>
            <a:rPr lang="en-US" dirty="0"/>
            <a:t>USO DE LOS ACTIVOS</a:t>
          </a:r>
        </a:p>
      </dgm:t>
    </dgm:pt>
    <dgm:pt modelId="{B46E16CC-4F86-6349-8140-BC8174AC5E97}" type="parTrans" cxnId="{AA405CDC-6352-3F49-A7CC-F13FF8C582DD}">
      <dgm:prSet/>
      <dgm:spPr/>
      <dgm:t>
        <a:bodyPr/>
        <a:lstStyle/>
        <a:p>
          <a:endParaRPr lang="en-US"/>
        </a:p>
      </dgm:t>
    </dgm:pt>
    <dgm:pt modelId="{972555C5-000E-264E-9874-3FD3CFFD2BCC}" type="sibTrans" cxnId="{AA405CDC-6352-3F49-A7CC-F13FF8C582DD}">
      <dgm:prSet/>
      <dgm:spPr/>
      <dgm:t>
        <a:bodyPr/>
        <a:lstStyle/>
        <a:p>
          <a:endParaRPr lang="en-US"/>
        </a:p>
      </dgm:t>
    </dgm:pt>
    <dgm:pt modelId="{38401241-28FA-AD49-B520-A5C56D65C0FC}">
      <dgm:prSet/>
      <dgm:spPr/>
      <dgm:t>
        <a:bodyPr/>
        <a:lstStyle/>
        <a:p>
          <a:endParaRPr lang="es-ES"/>
        </a:p>
      </dgm:t>
    </dgm:pt>
    <dgm:pt modelId="{C0F396A8-9481-2244-9F80-F27366FF7C36}" type="parTrans" cxnId="{A2FB8F4C-D43C-B241-B7E1-F2E088350422}">
      <dgm:prSet/>
      <dgm:spPr/>
      <dgm:t>
        <a:bodyPr/>
        <a:lstStyle/>
        <a:p>
          <a:endParaRPr lang="en-US"/>
        </a:p>
      </dgm:t>
    </dgm:pt>
    <dgm:pt modelId="{01F5FB1A-96DF-AA4F-A955-3277130CFA46}" type="sibTrans" cxnId="{A2FB8F4C-D43C-B241-B7E1-F2E088350422}">
      <dgm:prSet/>
      <dgm:spPr/>
      <dgm:t>
        <a:bodyPr/>
        <a:lstStyle/>
        <a:p>
          <a:endParaRPr lang="en-US"/>
        </a:p>
      </dgm:t>
    </dgm:pt>
    <dgm:pt modelId="{D1832DD7-334C-894F-89BA-41BEE8AF4BDF}" type="pres">
      <dgm:prSet presAssocID="{E60DE4B2-522D-544C-AA4F-0CB663453BB6}" presName="compositeShape" presStyleCnt="0">
        <dgm:presLayoutVars>
          <dgm:chMax val="2"/>
          <dgm:dir/>
          <dgm:resizeHandles val="exact"/>
        </dgm:presLayoutVars>
      </dgm:prSet>
      <dgm:spPr/>
    </dgm:pt>
    <dgm:pt modelId="{8F33605C-1262-D240-B097-75A11DC53200}" type="pres">
      <dgm:prSet presAssocID="{E60DE4B2-522D-544C-AA4F-0CB663453BB6}" presName="ribbon" presStyleLbl="node1" presStyleIdx="0" presStyleCnt="1"/>
      <dgm:spPr/>
    </dgm:pt>
    <dgm:pt modelId="{C7171905-EA63-4F4E-BB67-0088D6E2D9DD}" type="pres">
      <dgm:prSet presAssocID="{E60DE4B2-522D-544C-AA4F-0CB663453BB6}" presName="leftArrowText" presStyleLbl="node1" presStyleIdx="0" presStyleCnt="1">
        <dgm:presLayoutVars>
          <dgm:chMax val="0"/>
          <dgm:bulletEnabled val="1"/>
        </dgm:presLayoutVars>
      </dgm:prSet>
      <dgm:spPr/>
    </dgm:pt>
    <dgm:pt modelId="{36221C07-D5EC-E544-BF7A-DB1740CC4E66}" type="pres">
      <dgm:prSet presAssocID="{E60DE4B2-522D-544C-AA4F-0CB663453BB6}" presName="rightArrowText" presStyleLbl="node1" presStyleIdx="0" presStyleCnt="1">
        <dgm:presLayoutVars>
          <dgm:chMax val="0"/>
          <dgm:bulletEnabled val="1"/>
        </dgm:presLayoutVars>
      </dgm:prSet>
      <dgm:spPr/>
    </dgm:pt>
  </dgm:ptLst>
  <dgm:cxnLst>
    <dgm:cxn modelId="{9B132D3A-D678-8D41-883C-5D182D32EDF9}" type="presOf" srcId="{627A3895-8BB1-F747-AADD-00FB0962F570}" destId="{36221C07-D5EC-E544-BF7A-DB1740CC4E66}" srcOrd="0" destOrd="0" presId="urn:microsoft.com/office/officeart/2005/8/layout/arrow6"/>
    <dgm:cxn modelId="{B65A3C66-A27A-A740-893B-986EFB8992F2}" srcId="{E60DE4B2-522D-544C-AA4F-0CB663453BB6}" destId="{1CA38F81-A421-A148-ACBA-DAF18132107A}" srcOrd="0" destOrd="0" parTransId="{A8DA748A-C796-FE44-93A8-C57AAB5638C0}" sibTransId="{88A0CBED-6244-4246-8B69-30CF3B51F0EE}"/>
    <dgm:cxn modelId="{A2FB8F4C-D43C-B241-B7E1-F2E088350422}" srcId="{E60DE4B2-522D-544C-AA4F-0CB663453BB6}" destId="{38401241-28FA-AD49-B520-A5C56D65C0FC}" srcOrd="2" destOrd="0" parTransId="{C0F396A8-9481-2244-9F80-F27366FF7C36}" sibTransId="{01F5FB1A-96DF-AA4F-A955-3277130CFA46}"/>
    <dgm:cxn modelId="{300E2683-FE4A-CE46-8FF2-8403690936E2}" type="presOf" srcId="{E60DE4B2-522D-544C-AA4F-0CB663453BB6}" destId="{D1832DD7-334C-894F-89BA-41BEE8AF4BDF}" srcOrd="0" destOrd="0" presId="urn:microsoft.com/office/officeart/2005/8/layout/arrow6"/>
    <dgm:cxn modelId="{1F47DEAB-2034-1844-A600-EEE4F1A6D569}" type="presOf" srcId="{1CA38F81-A421-A148-ACBA-DAF18132107A}" destId="{C7171905-EA63-4F4E-BB67-0088D6E2D9DD}" srcOrd="0" destOrd="0" presId="urn:microsoft.com/office/officeart/2005/8/layout/arrow6"/>
    <dgm:cxn modelId="{AA405CDC-6352-3F49-A7CC-F13FF8C582DD}" srcId="{E60DE4B2-522D-544C-AA4F-0CB663453BB6}" destId="{627A3895-8BB1-F747-AADD-00FB0962F570}" srcOrd="1" destOrd="0" parTransId="{B46E16CC-4F86-6349-8140-BC8174AC5E97}" sibTransId="{972555C5-000E-264E-9874-3FD3CFFD2BCC}"/>
    <dgm:cxn modelId="{3215FB56-D88A-9744-8CE9-53ECD880119E}" type="presParOf" srcId="{D1832DD7-334C-894F-89BA-41BEE8AF4BDF}" destId="{8F33605C-1262-D240-B097-75A11DC53200}" srcOrd="0" destOrd="0" presId="urn:microsoft.com/office/officeart/2005/8/layout/arrow6"/>
    <dgm:cxn modelId="{44A0DE24-322D-844B-913E-122BE89BBED5}" type="presParOf" srcId="{D1832DD7-334C-894F-89BA-41BEE8AF4BDF}" destId="{C7171905-EA63-4F4E-BB67-0088D6E2D9DD}" srcOrd="1" destOrd="0" presId="urn:microsoft.com/office/officeart/2005/8/layout/arrow6"/>
    <dgm:cxn modelId="{2AA691AB-53C9-6B4B-8DC2-55FD9ED91E8F}" type="presParOf" srcId="{D1832DD7-334C-894F-89BA-41BEE8AF4BDF}" destId="{36221C07-D5EC-E544-BF7A-DB1740CC4E66}" srcOrd="2" destOrd="0" presId="urn:microsoft.com/office/officeart/2005/8/layout/arrow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60DE4B2-522D-544C-AA4F-0CB663453BB6}" type="doc">
      <dgm:prSet loTypeId="urn:microsoft.com/office/officeart/2005/8/layout/arrow6" loCatId="" qsTypeId="urn:microsoft.com/office/officeart/2005/8/quickstyle/simple4" qsCatId="simple" csTypeId="urn:microsoft.com/office/officeart/2005/8/colors/colorful1" csCatId="colorful" phldr="1"/>
      <dgm:spPr/>
      <dgm:t>
        <a:bodyPr/>
        <a:lstStyle/>
        <a:p>
          <a:endParaRPr lang="en-US"/>
        </a:p>
      </dgm:t>
    </dgm:pt>
    <dgm:pt modelId="{1CA38F81-A421-A148-ACBA-DAF18132107A}">
      <dgm:prSet/>
      <dgm:spPr/>
      <dgm:t>
        <a:bodyPr/>
        <a:lstStyle/>
        <a:p>
          <a:pPr rtl="0"/>
          <a:r>
            <a:rPr lang="en-US" dirty="0"/>
            <a:t> FORMAS DE CONSUMO</a:t>
          </a:r>
        </a:p>
      </dgm:t>
    </dgm:pt>
    <dgm:pt modelId="{A8DA748A-C796-FE44-93A8-C57AAB5638C0}" type="parTrans" cxnId="{B65A3C66-A27A-A740-893B-986EFB8992F2}">
      <dgm:prSet/>
      <dgm:spPr/>
      <dgm:t>
        <a:bodyPr/>
        <a:lstStyle/>
        <a:p>
          <a:endParaRPr lang="en-US"/>
        </a:p>
      </dgm:t>
    </dgm:pt>
    <dgm:pt modelId="{88A0CBED-6244-4246-8B69-30CF3B51F0EE}" type="sibTrans" cxnId="{B65A3C66-A27A-A740-893B-986EFB8992F2}">
      <dgm:prSet/>
      <dgm:spPr/>
      <dgm:t>
        <a:bodyPr/>
        <a:lstStyle/>
        <a:p>
          <a:endParaRPr lang="en-US"/>
        </a:p>
      </dgm:t>
    </dgm:pt>
    <dgm:pt modelId="{38401241-28FA-AD49-B520-A5C56D65C0FC}">
      <dgm:prSet/>
      <dgm:spPr/>
      <dgm:t>
        <a:bodyPr/>
        <a:lstStyle/>
        <a:p>
          <a:pPr rtl="0"/>
          <a:r>
            <a:rPr lang="en-US" dirty="0"/>
            <a:t> REPUTACION EN EL CONSUMO</a:t>
          </a:r>
        </a:p>
      </dgm:t>
    </dgm:pt>
    <dgm:pt modelId="{C0F396A8-9481-2244-9F80-F27366FF7C36}" type="parTrans" cxnId="{A2FB8F4C-D43C-B241-B7E1-F2E088350422}">
      <dgm:prSet/>
      <dgm:spPr/>
      <dgm:t>
        <a:bodyPr/>
        <a:lstStyle/>
        <a:p>
          <a:endParaRPr lang="en-US"/>
        </a:p>
      </dgm:t>
    </dgm:pt>
    <dgm:pt modelId="{01F5FB1A-96DF-AA4F-A955-3277130CFA46}" type="sibTrans" cxnId="{A2FB8F4C-D43C-B241-B7E1-F2E088350422}">
      <dgm:prSet/>
      <dgm:spPr/>
      <dgm:t>
        <a:bodyPr/>
        <a:lstStyle/>
        <a:p>
          <a:endParaRPr lang="en-US"/>
        </a:p>
      </dgm:t>
    </dgm:pt>
    <dgm:pt modelId="{D1832DD7-334C-894F-89BA-41BEE8AF4BDF}" type="pres">
      <dgm:prSet presAssocID="{E60DE4B2-522D-544C-AA4F-0CB663453BB6}" presName="compositeShape" presStyleCnt="0">
        <dgm:presLayoutVars>
          <dgm:chMax val="2"/>
          <dgm:dir/>
          <dgm:resizeHandles val="exact"/>
        </dgm:presLayoutVars>
      </dgm:prSet>
      <dgm:spPr/>
    </dgm:pt>
    <dgm:pt modelId="{8F33605C-1262-D240-B097-75A11DC53200}" type="pres">
      <dgm:prSet presAssocID="{E60DE4B2-522D-544C-AA4F-0CB663453BB6}" presName="ribbon" presStyleLbl="node1" presStyleIdx="0" presStyleCnt="1"/>
      <dgm:spPr/>
    </dgm:pt>
    <dgm:pt modelId="{C7171905-EA63-4F4E-BB67-0088D6E2D9DD}" type="pres">
      <dgm:prSet presAssocID="{E60DE4B2-522D-544C-AA4F-0CB663453BB6}" presName="leftArrowText" presStyleLbl="node1" presStyleIdx="0" presStyleCnt="1">
        <dgm:presLayoutVars>
          <dgm:chMax val="0"/>
          <dgm:bulletEnabled val="1"/>
        </dgm:presLayoutVars>
      </dgm:prSet>
      <dgm:spPr/>
    </dgm:pt>
    <dgm:pt modelId="{36221C07-D5EC-E544-BF7A-DB1740CC4E66}" type="pres">
      <dgm:prSet presAssocID="{E60DE4B2-522D-544C-AA4F-0CB663453BB6}" presName="rightArrowText" presStyleLbl="node1" presStyleIdx="0" presStyleCnt="1">
        <dgm:presLayoutVars>
          <dgm:chMax val="0"/>
          <dgm:bulletEnabled val="1"/>
        </dgm:presLayoutVars>
      </dgm:prSet>
      <dgm:spPr/>
    </dgm:pt>
  </dgm:ptLst>
  <dgm:cxnLst>
    <dgm:cxn modelId="{5577730F-C4A5-6D4B-9CC2-FDEA94974A8F}" type="presOf" srcId="{38401241-28FA-AD49-B520-A5C56D65C0FC}" destId="{36221C07-D5EC-E544-BF7A-DB1740CC4E66}" srcOrd="0" destOrd="0" presId="urn:microsoft.com/office/officeart/2005/8/layout/arrow6"/>
    <dgm:cxn modelId="{8AD4F03C-45AB-C245-AF88-F88FF02B0862}" type="presOf" srcId="{1CA38F81-A421-A148-ACBA-DAF18132107A}" destId="{C7171905-EA63-4F4E-BB67-0088D6E2D9DD}" srcOrd="0" destOrd="0" presId="urn:microsoft.com/office/officeart/2005/8/layout/arrow6"/>
    <dgm:cxn modelId="{B65A3C66-A27A-A740-893B-986EFB8992F2}" srcId="{E60DE4B2-522D-544C-AA4F-0CB663453BB6}" destId="{1CA38F81-A421-A148-ACBA-DAF18132107A}" srcOrd="0" destOrd="0" parTransId="{A8DA748A-C796-FE44-93A8-C57AAB5638C0}" sibTransId="{88A0CBED-6244-4246-8B69-30CF3B51F0EE}"/>
    <dgm:cxn modelId="{A2FB8F4C-D43C-B241-B7E1-F2E088350422}" srcId="{E60DE4B2-522D-544C-AA4F-0CB663453BB6}" destId="{38401241-28FA-AD49-B520-A5C56D65C0FC}" srcOrd="1" destOrd="0" parTransId="{C0F396A8-9481-2244-9F80-F27366FF7C36}" sibTransId="{01F5FB1A-96DF-AA4F-A955-3277130CFA46}"/>
    <dgm:cxn modelId="{EF53F797-5A35-8942-BE34-8B524BCC4AC8}" type="presOf" srcId="{E60DE4B2-522D-544C-AA4F-0CB663453BB6}" destId="{D1832DD7-334C-894F-89BA-41BEE8AF4BDF}" srcOrd="0" destOrd="0" presId="urn:microsoft.com/office/officeart/2005/8/layout/arrow6"/>
    <dgm:cxn modelId="{954FD4B3-E51C-E244-BE4A-0EBA233BC390}" type="presParOf" srcId="{D1832DD7-334C-894F-89BA-41BEE8AF4BDF}" destId="{8F33605C-1262-D240-B097-75A11DC53200}" srcOrd="0" destOrd="0" presId="urn:microsoft.com/office/officeart/2005/8/layout/arrow6"/>
    <dgm:cxn modelId="{45737F3C-4831-D049-94AA-CE364DAB918A}" type="presParOf" srcId="{D1832DD7-334C-894F-89BA-41BEE8AF4BDF}" destId="{C7171905-EA63-4F4E-BB67-0088D6E2D9DD}" srcOrd="1" destOrd="0" presId="urn:microsoft.com/office/officeart/2005/8/layout/arrow6"/>
    <dgm:cxn modelId="{2556DDD4-9207-D044-B9B6-566B50714A02}" type="presParOf" srcId="{D1832DD7-334C-894F-89BA-41BEE8AF4BDF}" destId="{36221C07-D5EC-E544-BF7A-DB1740CC4E66}" srcOrd="2" destOrd="0" presId="urn:microsoft.com/office/officeart/2005/8/layout/arrow6"/>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40C0063-8BF9-4E7C-82F8-B43A4F9A3329}"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s-US"/>
        </a:p>
      </dgm:t>
    </dgm:pt>
    <dgm:pt modelId="{C049DCEC-C863-492D-B58A-9AB297B20286}">
      <dgm:prSet phldrT="[Text]"/>
      <dgm:spPr/>
      <dgm:t>
        <a:bodyPr/>
        <a:lstStyle/>
        <a:p>
          <a:r>
            <a:rPr lang="en-US" dirty="0"/>
            <a:t>GENERACION Z</a:t>
          </a:r>
          <a:endParaRPr lang="es-US" dirty="0"/>
        </a:p>
      </dgm:t>
    </dgm:pt>
    <dgm:pt modelId="{EF08C16A-406E-4491-BA31-4080B2AF3B48}" type="parTrans" cxnId="{EB3C6871-7B0F-4679-92A3-9552F18D64CB}">
      <dgm:prSet/>
      <dgm:spPr/>
      <dgm:t>
        <a:bodyPr/>
        <a:lstStyle/>
        <a:p>
          <a:endParaRPr lang="es-US"/>
        </a:p>
      </dgm:t>
    </dgm:pt>
    <dgm:pt modelId="{D25CA93B-E58E-4FDE-A8B1-EBF1B6D1CCC6}" type="sibTrans" cxnId="{EB3C6871-7B0F-4679-92A3-9552F18D64CB}">
      <dgm:prSet/>
      <dgm:spPr/>
      <dgm:t>
        <a:bodyPr/>
        <a:lstStyle/>
        <a:p>
          <a:endParaRPr lang="es-US"/>
        </a:p>
      </dgm:t>
    </dgm:pt>
    <dgm:pt modelId="{9803C70B-04A9-44CF-934E-53B44B7C852A}">
      <dgm:prSet phldrT="[Text]"/>
      <dgm:spPr/>
      <dgm:t>
        <a:bodyPr/>
        <a:lstStyle/>
        <a:p>
          <a:r>
            <a:rPr lang="en-US" dirty="0"/>
            <a:t>MILLENIALS</a:t>
          </a:r>
          <a:endParaRPr lang="es-US" dirty="0"/>
        </a:p>
      </dgm:t>
    </dgm:pt>
    <dgm:pt modelId="{305F9673-D618-4BA8-91C2-2AA9353D3B68}" type="parTrans" cxnId="{D38B88C4-EA4D-4EB1-94E5-24AB31179308}">
      <dgm:prSet/>
      <dgm:spPr/>
      <dgm:t>
        <a:bodyPr/>
        <a:lstStyle/>
        <a:p>
          <a:endParaRPr lang="es-US"/>
        </a:p>
      </dgm:t>
    </dgm:pt>
    <dgm:pt modelId="{87E8C088-D0AF-4ECE-B916-522F3E05A9EE}" type="sibTrans" cxnId="{D38B88C4-EA4D-4EB1-94E5-24AB31179308}">
      <dgm:prSet/>
      <dgm:spPr/>
      <dgm:t>
        <a:bodyPr/>
        <a:lstStyle/>
        <a:p>
          <a:endParaRPr lang="es-US"/>
        </a:p>
      </dgm:t>
    </dgm:pt>
    <dgm:pt modelId="{3EB76B81-AD8D-4252-9441-D89176F1FEF2}">
      <dgm:prSet phldrT="[Text]"/>
      <dgm:spPr/>
      <dgm:t>
        <a:bodyPr/>
        <a:lstStyle/>
        <a:p>
          <a:r>
            <a:rPr lang="en-US" dirty="0"/>
            <a:t>GENERACION X</a:t>
          </a:r>
          <a:endParaRPr lang="es-US" dirty="0"/>
        </a:p>
      </dgm:t>
    </dgm:pt>
    <dgm:pt modelId="{A684CDE9-1F9E-4C0D-9B78-DB00F08B0D3A}" type="parTrans" cxnId="{EB1F355E-DDAE-4955-9377-3A17E8B6134B}">
      <dgm:prSet/>
      <dgm:spPr/>
      <dgm:t>
        <a:bodyPr/>
        <a:lstStyle/>
        <a:p>
          <a:endParaRPr lang="es-US"/>
        </a:p>
      </dgm:t>
    </dgm:pt>
    <dgm:pt modelId="{B899D6AF-62E9-40D7-BB4C-B96BAD639B76}" type="sibTrans" cxnId="{EB1F355E-DDAE-4955-9377-3A17E8B6134B}">
      <dgm:prSet/>
      <dgm:spPr/>
      <dgm:t>
        <a:bodyPr/>
        <a:lstStyle/>
        <a:p>
          <a:endParaRPr lang="es-US"/>
        </a:p>
      </dgm:t>
    </dgm:pt>
    <dgm:pt modelId="{E6DC367D-E682-4330-97F8-99E02BF346A0}">
      <dgm:prSet phldrT="[Text]"/>
      <dgm:spPr/>
      <dgm:t>
        <a:bodyPr/>
        <a:lstStyle/>
        <a:p>
          <a:r>
            <a:rPr lang="en-US" dirty="0"/>
            <a:t>BABY BOOMERS</a:t>
          </a:r>
          <a:endParaRPr lang="es-US" dirty="0"/>
        </a:p>
      </dgm:t>
    </dgm:pt>
    <dgm:pt modelId="{CE2022CC-D75A-4C6C-A260-71EBB6D31B5D}" type="parTrans" cxnId="{B69B2203-D9C6-4568-9444-B0B652127459}">
      <dgm:prSet/>
      <dgm:spPr/>
      <dgm:t>
        <a:bodyPr/>
        <a:lstStyle/>
        <a:p>
          <a:endParaRPr lang="es-US"/>
        </a:p>
      </dgm:t>
    </dgm:pt>
    <dgm:pt modelId="{ED5F8A5E-6629-4415-9766-E3FE8B321E2B}" type="sibTrans" cxnId="{B69B2203-D9C6-4568-9444-B0B652127459}">
      <dgm:prSet/>
      <dgm:spPr/>
      <dgm:t>
        <a:bodyPr/>
        <a:lstStyle/>
        <a:p>
          <a:endParaRPr lang="es-US"/>
        </a:p>
      </dgm:t>
    </dgm:pt>
    <dgm:pt modelId="{4ED9E310-4F56-46A5-ABBC-47AF43794D09}">
      <dgm:prSet phldrT="[Text]"/>
      <dgm:spPr/>
      <dgm:t>
        <a:bodyPr/>
        <a:lstStyle/>
        <a:p>
          <a:r>
            <a:rPr lang="en-US" dirty="0"/>
            <a:t>SILENCIOSA</a:t>
          </a:r>
          <a:endParaRPr lang="es-US" dirty="0"/>
        </a:p>
      </dgm:t>
    </dgm:pt>
    <dgm:pt modelId="{CAFD6352-9059-4B3D-8BFE-A2091150B71E}" type="parTrans" cxnId="{C663DF8F-BF00-4E94-BFE6-1709BCA98D3B}">
      <dgm:prSet/>
      <dgm:spPr/>
      <dgm:t>
        <a:bodyPr/>
        <a:lstStyle/>
        <a:p>
          <a:endParaRPr lang="es-US"/>
        </a:p>
      </dgm:t>
    </dgm:pt>
    <dgm:pt modelId="{948DB81A-B31B-43A0-BEFF-1C5C19BDEF2B}" type="sibTrans" cxnId="{C663DF8F-BF00-4E94-BFE6-1709BCA98D3B}">
      <dgm:prSet/>
      <dgm:spPr/>
      <dgm:t>
        <a:bodyPr/>
        <a:lstStyle/>
        <a:p>
          <a:endParaRPr lang="es-US"/>
        </a:p>
      </dgm:t>
    </dgm:pt>
    <dgm:pt modelId="{F1920005-108F-4365-978D-8F56C8970457}" type="pres">
      <dgm:prSet presAssocID="{B40C0063-8BF9-4E7C-82F8-B43A4F9A3329}" presName="linear" presStyleCnt="0">
        <dgm:presLayoutVars>
          <dgm:dir/>
          <dgm:animLvl val="lvl"/>
          <dgm:resizeHandles val="exact"/>
        </dgm:presLayoutVars>
      </dgm:prSet>
      <dgm:spPr/>
    </dgm:pt>
    <dgm:pt modelId="{1E726E9C-28AB-4DA1-9B82-E15446D319ED}" type="pres">
      <dgm:prSet presAssocID="{C049DCEC-C863-492D-B58A-9AB297B20286}" presName="parentLin" presStyleCnt="0"/>
      <dgm:spPr/>
    </dgm:pt>
    <dgm:pt modelId="{3DF65024-5913-43E5-A4CC-29D39056759D}" type="pres">
      <dgm:prSet presAssocID="{C049DCEC-C863-492D-B58A-9AB297B20286}" presName="parentLeftMargin" presStyleLbl="node1" presStyleIdx="0" presStyleCnt="5"/>
      <dgm:spPr/>
    </dgm:pt>
    <dgm:pt modelId="{B6944CD6-023A-45DF-9874-47E6B7643407}" type="pres">
      <dgm:prSet presAssocID="{C049DCEC-C863-492D-B58A-9AB297B20286}" presName="parentText" presStyleLbl="node1" presStyleIdx="0" presStyleCnt="5">
        <dgm:presLayoutVars>
          <dgm:chMax val="0"/>
          <dgm:bulletEnabled val="1"/>
        </dgm:presLayoutVars>
      </dgm:prSet>
      <dgm:spPr/>
    </dgm:pt>
    <dgm:pt modelId="{06F85DEE-653D-4D60-981E-571A2C0E31CE}" type="pres">
      <dgm:prSet presAssocID="{C049DCEC-C863-492D-B58A-9AB297B20286}" presName="negativeSpace" presStyleCnt="0"/>
      <dgm:spPr/>
    </dgm:pt>
    <dgm:pt modelId="{AB4AA0FB-AC96-4157-9797-27F26E57F952}" type="pres">
      <dgm:prSet presAssocID="{C049DCEC-C863-492D-B58A-9AB297B20286}" presName="childText" presStyleLbl="conFgAcc1" presStyleIdx="0" presStyleCnt="5">
        <dgm:presLayoutVars>
          <dgm:bulletEnabled val="1"/>
        </dgm:presLayoutVars>
      </dgm:prSet>
      <dgm:spPr/>
    </dgm:pt>
    <dgm:pt modelId="{4C7AED77-D781-4AE3-8B4A-543298FB2CE7}" type="pres">
      <dgm:prSet presAssocID="{D25CA93B-E58E-4FDE-A8B1-EBF1B6D1CCC6}" presName="spaceBetweenRectangles" presStyleCnt="0"/>
      <dgm:spPr/>
    </dgm:pt>
    <dgm:pt modelId="{51B721C8-B6F7-4A20-8CCF-B3D1D7435C4D}" type="pres">
      <dgm:prSet presAssocID="{9803C70B-04A9-44CF-934E-53B44B7C852A}" presName="parentLin" presStyleCnt="0"/>
      <dgm:spPr/>
    </dgm:pt>
    <dgm:pt modelId="{28CEDBC6-49DC-4014-8D5F-8D9802ABBBBD}" type="pres">
      <dgm:prSet presAssocID="{9803C70B-04A9-44CF-934E-53B44B7C852A}" presName="parentLeftMargin" presStyleLbl="node1" presStyleIdx="0" presStyleCnt="5"/>
      <dgm:spPr/>
    </dgm:pt>
    <dgm:pt modelId="{2AE087E3-99A0-47C3-BE1D-CAACBF28F38C}" type="pres">
      <dgm:prSet presAssocID="{9803C70B-04A9-44CF-934E-53B44B7C852A}" presName="parentText" presStyleLbl="node1" presStyleIdx="1" presStyleCnt="5">
        <dgm:presLayoutVars>
          <dgm:chMax val="0"/>
          <dgm:bulletEnabled val="1"/>
        </dgm:presLayoutVars>
      </dgm:prSet>
      <dgm:spPr/>
    </dgm:pt>
    <dgm:pt modelId="{2A4DA5FA-C7E1-4D07-9364-60EF01F7D6C6}" type="pres">
      <dgm:prSet presAssocID="{9803C70B-04A9-44CF-934E-53B44B7C852A}" presName="negativeSpace" presStyleCnt="0"/>
      <dgm:spPr/>
    </dgm:pt>
    <dgm:pt modelId="{8D4467DF-25D9-4F50-B2A6-4DB10CF577F5}" type="pres">
      <dgm:prSet presAssocID="{9803C70B-04A9-44CF-934E-53B44B7C852A}" presName="childText" presStyleLbl="conFgAcc1" presStyleIdx="1" presStyleCnt="5" custLinFactY="-10848" custLinFactNeighborY="-100000">
        <dgm:presLayoutVars>
          <dgm:bulletEnabled val="1"/>
        </dgm:presLayoutVars>
      </dgm:prSet>
      <dgm:spPr/>
    </dgm:pt>
    <dgm:pt modelId="{222909E9-C765-4B03-99C9-FBCD98328591}" type="pres">
      <dgm:prSet presAssocID="{87E8C088-D0AF-4ECE-B916-522F3E05A9EE}" presName="spaceBetweenRectangles" presStyleCnt="0"/>
      <dgm:spPr/>
    </dgm:pt>
    <dgm:pt modelId="{FDA4CEBC-FF36-4107-8CE8-CB6D7A96701E}" type="pres">
      <dgm:prSet presAssocID="{3EB76B81-AD8D-4252-9441-D89176F1FEF2}" presName="parentLin" presStyleCnt="0"/>
      <dgm:spPr/>
    </dgm:pt>
    <dgm:pt modelId="{BA92B254-CD1A-4E64-96F1-3C59F9277174}" type="pres">
      <dgm:prSet presAssocID="{3EB76B81-AD8D-4252-9441-D89176F1FEF2}" presName="parentLeftMargin" presStyleLbl="node1" presStyleIdx="1" presStyleCnt="5"/>
      <dgm:spPr/>
    </dgm:pt>
    <dgm:pt modelId="{B96FFAF9-9CC0-43DA-A291-FA57854859D0}" type="pres">
      <dgm:prSet presAssocID="{3EB76B81-AD8D-4252-9441-D89176F1FEF2}" presName="parentText" presStyleLbl="node1" presStyleIdx="2" presStyleCnt="5">
        <dgm:presLayoutVars>
          <dgm:chMax val="0"/>
          <dgm:bulletEnabled val="1"/>
        </dgm:presLayoutVars>
      </dgm:prSet>
      <dgm:spPr/>
    </dgm:pt>
    <dgm:pt modelId="{9D3ACB5E-3D96-4A6C-8D9F-34527D75CF39}" type="pres">
      <dgm:prSet presAssocID="{3EB76B81-AD8D-4252-9441-D89176F1FEF2}" presName="negativeSpace" presStyleCnt="0"/>
      <dgm:spPr/>
    </dgm:pt>
    <dgm:pt modelId="{C5687F59-9434-4089-B727-6A2ABAA5A756}" type="pres">
      <dgm:prSet presAssocID="{3EB76B81-AD8D-4252-9441-D89176F1FEF2}" presName="childText" presStyleLbl="conFgAcc1" presStyleIdx="2" presStyleCnt="5">
        <dgm:presLayoutVars>
          <dgm:bulletEnabled val="1"/>
        </dgm:presLayoutVars>
      </dgm:prSet>
      <dgm:spPr/>
    </dgm:pt>
    <dgm:pt modelId="{D6D2DCBA-3A36-490D-9C29-984B5EF61100}" type="pres">
      <dgm:prSet presAssocID="{B899D6AF-62E9-40D7-BB4C-B96BAD639B76}" presName="spaceBetweenRectangles" presStyleCnt="0"/>
      <dgm:spPr/>
    </dgm:pt>
    <dgm:pt modelId="{8AD12503-7DDC-4DD7-821C-B02EB35AC081}" type="pres">
      <dgm:prSet presAssocID="{E6DC367D-E682-4330-97F8-99E02BF346A0}" presName="parentLin" presStyleCnt="0"/>
      <dgm:spPr/>
    </dgm:pt>
    <dgm:pt modelId="{7BF58188-F183-4501-82A1-FA10723BA113}" type="pres">
      <dgm:prSet presAssocID="{E6DC367D-E682-4330-97F8-99E02BF346A0}" presName="parentLeftMargin" presStyleLbl="node1" presStyleIdx="2" presStyleCnt="5"/>
      <dgm:spPr/>
    </dgm:pt>
    <dgm:pt modelId="{19AECAAC-5F1B-4401-97EE-DE46F53C5AA0}" type="pres">
      <dgm:prSet presAssocID="{E6DC367D-E682-4330-97F8-99E02BF346A0}" presName="parentText" presStyleLbl="node1" presStyleIdx="3" presStyleCnt="5">
        <dgm:presLayoutVars>
          <dgm:chMax val="0"/>
          <dgm:bulletEnabled val="1"/>
        </dgm:presLayoutVars>
      </dgm:prSet>
      <dgm:spPr/>
    </dgm:pt>
    <dgm:pt modelId="{3B4341DB-708F-4510-85B9-F43649907703}" type="pres">
      <dgm:prSet presAssocID="{E6DC367D-E682-4330-97F8-99E02BF346A0}" presName="negativeSpace" presStyleCnt="0"/>
      <dgm:spPr/>
    </dgm:pt>
    <dgm:pt modelId="{20A308B8-7A19-469B-851B-E714F447368E}" type="pres">
      <dgm:prSet presAssocID="{E6DC367D-E682-4330-97F8-99E02BF346A0}" presName="childText" presStyleLbl="conFgAcc1" presStyleIdx="3" presStyleCnt="5">
        <dgm:presLayoutVars>
          <dgm:bulletEnabled val="1"/>
        </dgm:presLayoutVars>
      </dgm:prSet>
      <dgm:spPr/>
    </dgm:pt>
    <dgm:pt modelId="{F7C46635-606B-4774-85F6-F24B41A6D8FE}" type="pres">
      <dgm:prSet presAssocID="{ED5F8A5E-6629-4415-9766-E3FE8B321E2B}" presName="spaceBetweenRectangles" presStyleCnt="0"/>
      <dgm:spPr/>
    </dgm:pt>
    <dgm:pt modelId="{EAA6D4AA-75EE-4E46-ACE5-275FD87AEEF3}" type="pres">
      <dgm:prSet presAssocID="{4ED9E310-4F56-46A5-ABBC-47AF43794D09}" presName="parentLin" presStyleCnt="0"/>
      <dgm:spPr/>
    </dgm:pt>
    <dgm:pt modelId="{A29AE2BF-F10B-4B51-8200-247808653796}" type="pres">
      <dgm:prSet presAssocID="{4ED9E310-4F56-46A5-ABBC-47AF43794D09}" presName="parentLeftMargin" presStyleLbl="node1" presStyleIdx="3" presStyleCnt="5"/>
      <dgm:spPr/>
    </dgm:pt>
    <dgm:pt modelId="{034BC243-112C-424A-ACED-1257FBDA6F7B}" type="pres">
      <dgm:prSet presAssocID="{4ED9E310-4F56-46A5-ABBC-47AF43794D09}" presName="parentText" presStyleLbl="node1" presStyleIdx="4" presStyleCnt="5">
        <dgm:presLayoutVars>
          <dgm:chMax val="0"/>
          <dgm:bulletEnabled val="1"/>
        </dgm:presLayoutVars>
      </dgm:prSet>
      <dgm:spPr/>
    </dgm:pt>
    <dgm:pt modelId="{0BE64AF4-641A-48B8-976C-61F5F2DF4490}" type="pres">
      <dgm:prSet presAssocID="{4ED9E310-4F56-46A5-ABBC-47AF43794D09}" presName="negativeSpace" presStyleCnt="0"/>
      <dgm:spPr/>
    </dgm:pt>
    <dgm:pt modelId="{E339F9BA-EA8F-4CEE-B68A-E9F14F9B698A}" type="pres">
      <dgm:prSet presAssocID="{4ED9E310-4F56-46A5-ABBC-47AF43794D09}" presName="childText" presStyleLbl="conFgAcc1" presStyleIdx="4" presStyleCnt="5">
        <dgm:presLayoutVars>
          <dgm:bulletEnabled val="1"/>
        </dgm:presLayoutVars>
      </dgm:prSet>
      <dgm:spPr/>
    </dgm:pt>
  </dgm:ptLst>
  <dgm:cxnLst>
    <dgm:cxn modelId="{B69B2203-D9C6-4568-9444-B0B652127459}" srcId="{B40C0063-8BF9-4E7C-82F8-B43A4F9A3329}" destId="{E6DC367D-E682-4330-97F8-99E02BF346A0}" srcOrd="3" destOrd="0" parTransId="{CE2022CC-D75A-4C6C-A260-71EBB6D31B5D}" sibTransId="{ED5F8A5E-6629-4415-9766-E3FE8B321E2B}"/>
    <dgm:cxn modelId="{F4A43406-0FC0-4030-91A3-19A136A9792D}" type="presOf" srcId="{B40C0063-8BF9-4E7C-82F8-B43A4F9A3329}" destId="{F1920005-108F-4365-978D-8F56C8970457}" srcOrd="0" destOrd="0" presId="urn:microsoft.com/office/officeart/2005/8/layout/list1"/>
    <dgm:cxn modelId="{F697BE0A-8D6C-4BA1-9491-4631A25B3E02}" type="presOf" srcId="{E6DC367D-E682-4330-97F8-99E02BF346A0}" destId="{19AECAAC-5F1B-4401-97EE-DE46F53C5AA0}" srcOrd="1" destOrd="0" presId="urn:microsoft.com/office/officeart/2005/8/layout/list1"/>
    <dgm:cxn modelId="{4731BE3F-2E87-427E-8BE5-20B1D22E7DA9}" type="presOf" srcId="{4ED9E310-4F56-46A5-ABBC-47AF43794D09}" destId="{034BC243-112C-424A-ACED-1257FBDA6F7B}" srcOrd="1" destOrd="0" presId="urn:microsoft.com/office/officeart/2005/8/layout/list1"/>
    <dgm:cxn modelId="{EB1F355E-DDAE-4955-9377-3A17E8B6134B}" srcId="{B40C0063-8BF9-4E7C-82F8-B43A4F9A3329}" destId="{3EB76B81-AD8D-4252-9441-D89176F1FEF2}" srcOrd="2" destOrd="0" parTransId="{A684CDE9-1F9E-4C0D-9B78-DB00F08B0D3A}" sibTransId="{B899D6AF-62E9-40D7-BB4C-B96BAD639B76}"/>
    <dgm:cxn modelId="{EB3C6871-7B0F-4679-92A3-9552F18D64CB}" srcId="{B40C0063-8BF9-4E7C-82F8-B43A4F9A3329}" destId="{C049DCEC-C863-492D-B58A-9AB297B20286}" srcOrd="0" destOrd="0" parTransId="{EF08C16A-406E-4491-BA31-4080B2AF3B48}" sibTransId="{D25CA93B-E58E-4FDE-A8B1-EBF1B6D1CCC6}"/>
    <dgm:cxn modelId="{B122AA7C-F672-4D73-A87E-F4BBB7439B23}" type="presOf" srcId="{C049DCEC-C863-492D-B58A-9AB297B20286}" destId="{3DF65024-5913-43E5-A4CC-29D39056759D}" srcOrd="0" destOrd="0" presId="urn:microsoft.com/office/officeart/2005/8/layout/list1"/>
    <dgm:cxn modelId="{6FBD8A84-73C9-4498-99CF-F826F499D5A0}" type="presOf" srcId="{3EB76B81-AD8D-4252-9441-D89176F1FEF2}" destId="{BA92B254-CD1A-4E64-96F1-3C59F9277174}" srcOrd="0" destOrd="0" presId="urn:microsoft.com/office/officeart/2005/8/layout/list1"/>
    <dgm:cxn modelId="{1D549C8E-8E17-4CE9-8E2C-9B5289B406F9}" type="presOf" srcId="{4ED9E310-4F56-46A5-ABBC-47AF43794D09}" destId="{A29AE2BF-F10B-4B51-8200-247808653796}" srcOrd="0" destOrd="0" presId="urn:microsoft.com/office/officeart/2005/8/layout/list1"/>
    <dgm:cxn modelId="{C663DF8F-BF00-4E94-BFE6-1709BCA98D3B}" srcId="{B40C0063-8BF9-4E7C-82F8-B43A4F9A3329}" destId="{4ED9E310-4F56-46A5-ABBC-47AF43794D09}" srcOrd="4" destOrd="0" parTransId="{CAFD6352-9059-4B3D-8BFE-A2091150B71E}" sibTransId="{948DB81A-B31B-43A0-BEFF-1C5C19BDEF2B}"/>
    <dgm:cxn modelId="{EE2210B2-BA1D-4B74-81BF-12F625D81298}" type="presOf" srcId="{C049DCEC-C863-492D-B58A-9AB297B20286}" destId="{B6944CD6-023A-45DF-9874-47E6B7643407}" srcOrd="1" destOrd="0" presId="urn:microsoft.com/office/officeart/2005/8/layout/list1"/>
    <dgm:cxn modelId="{D38B88C4-EA4D-4EB1-94E5-24AB31179308}" srcId="{B40C0063-8BF9-4E7C-82F8-B43A4F9A3329}" destId="{9803C70B-04A9-44CF-934E-53B44B7C852A}" srcOrd="1" destOrd="0" parTransId="{305F9673-D618-4BA8-91C2-2AA9353D3B68}" sibTransId="{87E8C088-D0AF-4ECE-B916-522F3E05A9EE}"/>
    <dgm:cxn modelId="{1434B2D4-15C5-4360-A0D8-0BA6B650423C}" type="presOf" srcId="{9803C70B-04A9-44CF-934E-53B44B7C852A}" destId="{2AE087E3-99A0-47C3-BE1D-CAACBF28F38C}" srcOrd="1" destOrd="0" presId="urn:microsoft.com/office/officeart/2005/8/layout/list1"/>
    <dgm:cxn modelId="{AA38E4E4-5BC0-4555-B5B3-F11BB80E8C09}" type="presOf" srcId="{3EB76B81-AD8D-4252-9441-D89176F1FEF2}" destId="{B96FFAF9-9CC0-43DA-A291-FA57854859D0}" srcOrd="1" destOrd="0" presId="urn:microsoft.com/office/officeart/2005/8/layout/list1"/>
    <dgm:cxn modelId="{9C1BD9FB-2B9A-4F36-AD92-B48C31B9BA55}" type="presOf" srcId="{E6DC367D-E682-4330-97F8-99E02BF346A0}" destId="{7BF58188-F183-4501-82A1-FA10723BA113}" srcOrd="0" destOrd="0" presId="urn:microsoft.com/office/officeart/2005/8/layout/list1"/>
    <dgm:cxn modelId="{B0FA19FD-01F2-4A84-93B8-EBC4ABF652BA}" type="presOf" srcId="{9803C70B-04A9-44CF-934E-53B44B7C852A}" destId="{28CEDBC6-49DC-4014-8D5F-8D9802ABBBBD}" srcOrd="0" destOrd="0" presId="urn:microsoft.com/office/officeart/2005/8/layout/list1"/>
    <dgm:cxn modelId="{FB5EA683-FE36-4C1D-BB4F-6DEF242B7E64}" type="presParOf" srcId="{F1920005-108F-4365-978D-8F56C8970457}" destId="{1E726E9C-28AB-4DA1-9B82-E15446D319ED}" srcOrd="0" destOrd="0" presId="urn:microsoft.com/office/officeart/2005/8/layout/list1"/>
    <dgm:cxn modelId="{7FB6A63E-E2D9-450D-A06D-362403839048}" type="presParOf" srcId="{1E726E9C-28AB-4DA1-9B82-E15446D319ED}" destId="{3DF65024-5913-43E5-A4CC-29D39056759D}" srcOrd="0" destOrd="0" presId="urn:microsoft.com/office/officeart/2005/8/layout/list1"/>
    <dgm:cxn modelId="{5360F8A4-E9A1-4A6D-A122-70AD9716D5C9}" type="presParOf" srcId="{1E726E9C-28AB-4DA1-9B82-E15446D319ED}" destId="{B6944CD6-023A-45DF-9874-47E6B7643407}" srcOrd="1" destOrd="0" presId="urn:microsoft.com/office/officeart/2005/8/layout/list1"/>
    <dgm:cxn modelId="{DD30FC76-B415-4572-BEDE-C2869BF248DC}" type="presParOf" srcId="{F1920005-108F-4365-978D-8F56C8970457}" destId="{06F85DEE-653D-4D60-981E-571A2C0E31CE}" srcOrd="1" destOrd="0" presId="urn:microsoft.com/office/officeart/2005/8/layout/list1"/>
    <dgm:cxn modelId="{350E3515-50F7-43D7-861B-09091CB19E5C}" type="presParOf" srcId="{F1920005-108F-4365-978D-8F56C8970457}" destId="{AB4AA0FB-AC96-4157-9797-27F26E57F952}" srcOrd="2" destOrd="0" presId="urn:microsoft.com/office/officeart/2005/8/layout/list1"/>
    <dgm:cxn modelId="{AB775D9C-92B8-4808-878A-41CC92F0DDFA}" type="presParOf" srcId="{F1920005-108F-4365-978D-8F56C8970457}" destId="{4C7AED77-D781-4AE3-8B4A-543298FB2CE7}" srcOrd="3" destOrd="0" presId="urn:microsoft.com/office/officeart/2005/8/layout/list1"/>
    <dgm:cxn modelId="{F8B67D3B-A58A-4624-974C-803368DBCBB9}" type="presParOf" srcId="{F1920005-108F-4365-978D-8F56C8970457}" destId="{51B721C8-B6F7-4A20-8CCF-B3D1D7435C4D}" srcOrd="4" destOrd="0" presId="urn:microsoft.com/office/officeart/2005/8/layout/list1"/>
    <dgm:cxn modelId="{86F6903F-4DF8-4537-9ACC-A8F2AC16B4AE}" type="presParOf" srcId="{51B721C8-B6F7-4A20-8CCF-B3D1D7435C4D}" destId="{28CEDBC6-49DC-4014-8D5F-8D9802ABBBBD}" srcOrd="0" destOrd="0" presId="urn:microsoft.com/office/officeart/2005/8/layout/list1"/>
    <dgm:cxn modelId="{EAE04054-7942-4B45-AE8F-359A04686C2B}" type="presParOf" srcId="{51B721C8-B6F7-4A20-8CCF-B3D1D7435C4D}" destId="{2AE087E3-99A0-47C3-BE1D-CAACBF28F38C}" srcOrd="1" destOrd="0" presId="urn:microsoft.com/office/officeart/2005/8/layout/list1"/>
    <dgm:cxn modelId="{C9D46966-7D41-43DE-944E-82D7FBA51FA5}" type="presParOf" srcId="{F1920005-108F-4365-978D-8F56C8970457}" destId="{2A4DA5FA-C7E1-4D07-9364-60EF01F7D6C6}" srcOrd="5" destOrd="0" presId="urn:microsoft.com/office/officeart/2005/8/layout/list1"/>
    <dgm:cxn modelId="{5995D233-CF25-419A-A940-DE6BE07A77B1}" type="presParOf" srcId="{F1920005-108F-4365-978D-8F56C8970457}" destId="{8D4467DF-25D9-4F50-B2A6-4DB10CF577F5}" srcOrd="6" destOrd="0" presId="urn:microsoft.com/office/officeart/2005/8/layout/list1"/>
    <dgm:cxn modelId="{462966A6-A92A-46B0-8264-8C4E78F64658}" type="presParOf" srcId="{F1920005-108F-4365-978D-8F56C8970457}" destId="{222909E9-C765-4B03-99C9-FBCD98328591}" srcOrd="7" destOrd="0" presId="urn:microsoft.com/office/officeart/2005/8/layout/list1"/>
    <dgm:cxn modelId="{9EF6EBB3-2828-469D-82AD-D11A3475B1F8}" type="presParOf" srcId="{F1920005-108F-4365-978D-8F56C8970457}" destId="{FDA4CEBC-FF36-4107-8CE8-CB6D7A96701E}" srcOrd="8" destOrd="0" presId="urn:microsoft.com/office/officeart/2005/8/layout/list1"/>
    <dgm:cxn modelId="{0BD12E17-D853-435D-A025-18CDDF8B80FB}" type="presParOf" srcId="{FDA4CEBC-FF36-4107-8CE8-CB6D7A96701E}" destId="{BA92B254-CD1A-4E64-96F1-3C59F9277174}" srcOrd="0" destOrd="0" presId="urn:microsoft.com/office/officeart/2005/8/layout/list1"/>
    <dgm:cxn modelId="{11AFCC82-EB51-42AA-A886-71AD0D918BE1}" type="presParOf" srcId="{FDA4CEBC-FF36-4107-8CE8-CB6D7A96701E}" destId="{B96FFAF9-9CC0-43DA-A291-FA57854859D0}" srcOrd="1" destOrd="0" presId="urn:microsoft.com/office/officeart/2005/8/layout/list1"/>
    <dgm:cxn modelId="{77140002-BD52-4229-978E-AB40700FAADB}" type="presParOf" srcId="{F1920005-108F-4365-978D-8F56C8970457}" destId="{9D3ACB5E-3D96-4A6C-8D9F-34527D75CF39}" srcOrd="9" destOrd="0" presId="urn:microsoft.com/office/officeart/2005/8/layout/list1"/>
    <dgm:cxn modelId="{8BBC87E7-1536-4D3D-866C-FE3A7F96497B}" type="presParOf" srcId="{F1920005-108F-4365-978D-8F56C8970457}" destId="{C5687F59-9434-4089-B727-6A2ABAA5A756}" srcOrd="10" destOrd="0" presId="urn:microsoft.com/office/officeart/2005/8/layout/list1"/>
    <dgm:cxn modelId="{86B3B7E2-2F43-4C03-8471-20F16E861588}" type="presParOf" srcId="{F1920005-108F-4365-978D-8F56C8970457}" destId="{D6D2DCBA-3A36-490D-9C29-984B5EF61100}" srcOrd="11" destOrd="0" presId="urn:microsoft.com/office/officeart/2005/8/layout/list1"/>
    <dgm:cxn modelId="{09361318-1F7D-48A0-9494-70734BC4765E}" type="presParOf" srcId="{F1920005-108F-4365-978D-8F56C8970457}" destId="{8AD12503-7DDC-4DD7-821C-B02EB35AC081}" srcOrd="12" destOrd="0" presId="urn:microsoft.com/office/officeart/2005/8/layout/list1"/>
    <dgm:cxn modelId="{6179E20E-1A3A-4BAC-832F-EF69707E5676}" type="presParOf" srcId="{8AD12503-7DDC-4DD7-821C-B02EB35AC081}" destId="{7BF58188-F183-4501-82A1-FA10723BA113}" srcOrd="0" destOrd="0" presId="urn:microsoft.com/office/officeart/2005/8/layout/list1"/>
    <dgm:cxn modelId="{2A869E02-DA22-4E5F-8E3D-947805849D2D}" type="presParOf" srcId="{8AD12503-7DDC-4DD7-821C-B02EB35AC081}" destId="{19AECAAC-5F1B-4401-97EE-DE46F53C5AA0}" srcOrd="1" destOrd="0" presId="urn:microsoft.com/office/officeart/2005/8/layout/list1"/>
    <dgm:cxn modelId="{ED8090CA-8B80-474F-B11B-DDC49E4E7621}" type="presParOf" srcId="{F1920005-108F-4365-978D-8F56C8970457}" destId="{3B4341DB-708F-4510-85B9-F43649907703}" srcOrd="13" destOrd="0" presId="urn:microsoft.com/office/officeart/2005/8/layout/list1"/>
    <dgm:cxn modelId="{D6C9B056-605C-4FAD-ACB4-950CBAF158F3}" type="presParOf" srcId="{F1920005-108F-4365-978D-8F56C8970457}" destId="{20A308B8-7A19-469B-851B-E714F447368E}" srcOrd="14" destOrd="0" presId="urn:microsoft.com/office/officeart/2005/8/layout/list1"/>
    <dgm:cxn modelId="{90071F54-2B79-468A-A49F-47335D92B814}" type="presParOf" srcId="{F1920005-108F-4365-978D-8F56C8970457}" destId="{F7C46635-606B-4774-85F6-F24B41A6D8FE}" srcOrd="15" destOrd="0" presId="urn:microsoft.com/office/officeart/2005/8/layout/list1"/>
    <dgm:cxn modelId="{A88E8539-51E0-408D-8DB0-B7BD5C093842}" type="presParOf" srcId="{F1920005-108F-4365-978D-8F56C8970457}" destId="{EAA6D4AA-75EE-4E46-ACE5-275FD87AEEF3}" srcOrd="16" destOrd="0" presId="urn:microsoft.com/office/officeart/2005/8/layout/list1"/>
    <dgm:cxn modelId="{95928C8C-E981-4F67-9F3A-65549C10A4D3}" type="presParOf" srcId="{EAA6D4AA-75EE-4E46-ACE5-275FD87AEEF3}" destId="{A29AE2BF-F10B-4B51-8200-247808653796}" srcOrd="0" destOrd="0" presId="urn:microsoft.com/office/officeart/2005/8/layout/list1"/>
    <dgm:cxn modelId="{BF918B49-EC27-48F6-8995-6C02A1FBE3CF}" type="presParOf" srcId="{EAA6D4AA-75EE-4E46-ACE5-275FD87AEEF3}" destId="{034BC243-112C-424A-ACED-1257FBDA6F7B}" srcOrd="1" destOrd="0" presId="urn:microsoft.com/office/officeart/2005/8/layout/list1"/>
    <dgm:cxn modelId="{595EB3E2-DDDD-4E52-8849-7752A19162A2}" type="presParOf" srcId="{F1920005-108F-4365-978D-8F56C8970457}" destId="{0BE64AF4-641A-48B8-976C-61F5F2DF4490}" srcOrd="17" destOrd="0" presId="urn:microsoft.com/office/officeart/2005/8/layout/list1"/>
    <dgm:cxn modelId="{E9A44641-CF65-4959-A506-5D89DFB404AC}" type="presParOf" srcId="{F1920005-108F-4365-978D-8F56C8970457}" destId="{E339F9BA-EA8F-4CEE-B68A-E9F14F9B698A}" srcOrd="18" destOrd="0" presId="urn:microsoft.com/office/officeart/2005/8/layout/list1"/>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33605C-1262-D240-B097-75A11DC53200}">
      <dsp:nvSpPr>
        <dsp:cNvPr id="0" name=""/>
        <dsp:cNvSpPr/>
      </dsp:nvSpPr>
      <dsp:spPr>
        <a:xfrm>
          <a:off x="0" y="176053"/>
          <a:ext cx="3505200" cy="1402080"/>
        </a:xfrm>
        <a:prstGeom prst="leftRightRibb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C7171905-EA63-4F4E-BB67-0088D6E2D9DD}">
      <dsp:nvSpPr>
        <dsp:cNvPr id="0" name=""/>
        <dsp:cNvSpPr/>
      </dsp:nvSpPr>
      <dsp:spPr>
        <a:xfrm>
          <a:off x="420624" y="421417"/>
          <a:ext cx="1156716" cy="687019"/>
        </a:xfrm>
        <a:prstGeom prst="rect">
          <a:avLst/>
        </a:prstGeom>
        <a:noFill/>
        <a:ln>
          <a:noFill/>
        </a:ln>
        <a:effectLst>
          <a:outerShdw blurRad="40000" dist="23000" dir="5400000" rotWithShape="0">
            <a:srgbClr val="000000">
              <a:alpha val="35000"/>
            </a:srgbClr>
          </a:outerShdw>
        </a:effectLst>
        <a:sp3d/>
      </dsp:spPr>
      <dsp:style>
        <a:lnRef idx="0">
          <a:scrgbClr r="0" g="0" b="0"/>
        </a:lnRef>
        <a:fillRef idx="3">
          <a:scrgbClr r="0" g="0" b="0"/>
        </a:fillRef>
        <a:effectRef idx="2">
          <a:scrgbClr r="0" g="0" b="0"/>
        </a:effectRef>
        <a:fontRef idx="minor">
          <a:schemeClr val="lt1"/>
        </a:fontRef>
      </dsp:style>
      <dsp:txBody>
        <a:bodyPr spcFirstLastPara="0" vert="horz" wrap="square" lIns="0" tIns="67564" rIns="0" bIns="72390" numCol="1" spcCol="1270" anchor="ctr" anchorCtr="0">
          <a:noAutofit/>
        </a:bodyPr>
        <a:lstStyle/>
        <a:p>
          <a:pPr marL="0" lvl="0" indent="0" algn="ctr" defTabSz="844550" rtl="0">
            <a:lnSpc>
              <a:spcPct val="90000"/>
            </a:lnSpc>
            <a:spcBef>
              <a:spcPct val="0"/>
            </a:spcBef>
            <a:spcAft>
              <a:spcPct val="35000"/>
            </a:spcAft>
            <a:buNone/>
          </a:pPr>
          <a:r>
            <a:rPr lang="en-US" sz="1900" kern="1200" dirty="0"/>
            <a:t>ACTIVOS FIJOS</a:t>
          </a:r>
        </a:p>
      </dsp:txBody>
      <dsp:txXfrm>
        <a:off x="420624" y="421417"/>
        <a:ext cx="1156716" cy="687019"/>
      </dsp:txXfrm>
    </dsp:sp>
    <dsp:sp modelId="{36221C07-D5EC-E544-BF7A-DB1740CC4E66}">
      <dsp:nvSpPr>
        <dsp:cNvPr id="0" name=""/>
        <dsp:cNvSpPr/>
      </dsp:nvSpPr>
      <dsp:spPr>
        <a:xfrm>
          <a:off x="1752600" y="645750"/>
          <a:ext cx="1367028" cy="687019"/>
        </a:xfrm>
        <a:prstGeom prst="rect">
          <a:avLst/>
        </a:prstGeom>
        <a:noFill/>
        <a:ln>
          <a:noFill/>
        </a:ln>
        <a:effectLst>
          <a:outerShdw blurRad="40000" dist="23000" dir="5400000" rotWithShape="0">
            <a:srgbClr val="000000">
              <a:alpha val="35000"/>
            </a:srgbClr>
          </a:outerShdw>
        </a:effectLst>
        <a:sp3d/>
      </dsp:spPr>
      <dsp:style>
        <a:lnRef idx="0">
          <a:scrgbClr r="0" g="0" b="0"/>
        </a:lnRef>
        <a:fillRef idx="3">
          <a:scrgbClr r="0" g="0" b="0"/>
        </a:fillRef>
        <a:effectRef idx="2">
          <a:scrgbClr r="0" g="0" b="0"/>
        </a:effectRef>
        <a:fontRef idx="minor">
          <a:schemeClr val="lt1"/>
        </a:fontRef>
      </dsp:style>
      <dsp:txBody>
        <a:bodyPr spcFirstLastPara="0" vert="horz" wrap="square" lIns="0" tIns="67564" rIns="0" bIns="72390" numCol="1" spcCol="1270" anchor="ctr" anchorCtr="0">
          <a:noAutofit/>
        </a:bodyPr>
        <a:lstStyle/>
        <a:p>
          <a:pPr marL="0" lvl="0" indent="0" algn="ctr" defTabSz="844550" rtl="0">
            <a:lnSpc>
              <a:spcPct val="90000"/>
            </a:lnSpc>
            <a:spcBef>
              <a:spcPct val="0"/>
            </a:spcBef>
            <a:spcAft>
              <a:spcPct val="35000"/>
            </a:spcAft>
            <a:buNone/>
          </a:pPr>
          <a:r>
            <a:rPr lang="en-US" sz="1900" kern="1200"/>
            <a:t>USO DE LOS ACTIVOS</a:t>
          </a:r>
        </a:p>
      </dsp:txBody>
      <dsp:txXfrm>
        <a:off x="1752600" y="645750"/>
        <a:ext cx="1367028" cy="68701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33605C-1262-D240-B097-75A11DC53200}">
      <dsp:nvSpPr>
        <dsp:cNvPr id="0" name=""/>
        <dsp:cNvSpPr/>
      </dsp:nvSpPr>
      <dsp:spPr>
        <a:xfrm>
          <a:off x="0" y="176053"/>
          <a:ext cx="3505200" cy="1402080"/>
        </a:xfrm>
        <a:prstGeom prst="leftRightRibbon">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C7171905-EA63-4F4E-BB67-0088D6E2D9DD}">
      <dsp:nvSpPr>
        <dsp:cNvPr id="0" name=""/>
        <dsp:cNvSpPr/>
      </dsp:nvSpPr>
      <dsp:spPr>
        <a:xfrm>
          <a:off x="420624" y="421417"/>
          <a:ext cx="1156716" cy="687019"/>
        </a:xfrm>
        <a:prstGeom prst="rect">
          <a:avLst/>
        </a:prstGeom>
        <a:noFill/>
        <a:ln>
          <a:noFill/>
        </a:ln>
        <a:effectLst>
          <a:outerShdw blurRad="40000" dist="23000" dir="5400000" rotWithShape="0">
            <a:srgbClr val="000000">
              <a:alpha val="35000"/>
            </a:srgbClr>
          </a:outerShdw>
        </a:effectLst>
        <a:sp3d/>
      </dsp:spPr>
      <dsp:style>
        <a:lnRef idx="0">
          <a:scrgbClr r="0" g="0" b="0"/>
        </a:lnRef>
        <a:fillRef idx="3">
          <a:scrgbClr r="0" g="0" b="0"/>
        </a:fillRef>
        <a:effectRef idx="2">
          <a:scrgbClr r="0" g="0" b="0"/>
        </a:effectRef>
        <a:fontRef idx="minor">
          <a:schemeClr val="lt1"/>
        </a:fontRef>
      </dsp:style>
      <dsp:txBody>
        <a:bodyPr spcFirstLastPara="0" vert="horz" wrap="square" lIns="0" tIns="53340" rIns="0" bIns="57150" numCol="1" spcCol="1270" anchor="ctr" anchorCtr="0">
          <a:noAutofit/>
        </a:bodyPr>
        <a:lstStyle/>
        <a:p>
          <a:pPr marL="0" lvl="0" indent="0" algn="ctr" defTabSz="666750" rtl="0">
            <a:lnSpc>
              <a:spcPct val="90000"/>
            </a:lnSpc>
            <a:spcBef>
              <a:spcPct val="0"/>
            </a:spcBef>
            <a:spcAft>
              <a:spcPct val="35000"/>
            </a:spcAft>
            <a:buNone/>
          </a:pPr>
          <a:r>
            <a:rPr lang="en-US" sz="1500" kern="1200" dirty="0"/>
            <a:t> FORMAS DE CONSUMO</a:t>
          </a:r>
        </a:p>
      </dsp:txBody>
      <dsp:txXfrm>
        <a:off x="420624" y="421417"/>
        <a:ext cx="1156716" cy="687019"/>
      </dsp:txXfrm>
    </dsp:sp>
    <dsp:sp modelId="{36221C07-D5EC-E544-BF7A-DB1740CC4E66}">
      <dsp:nvSpPr>
        <dsp:cNvPr id="0" name=""/>
        <dsp:cNvSpPr/>
      </dsp:nvSpPr>
      <dsp:spPr>
        <a:xfrm>
          <a:off x="1752600" y="645750"/>
          <a:ext cx="1367028" cy="687019"/>
        </a:xfrm>
        <a:prstGeom prst="rect">
          <a:avLst/>
        </a:prstGeom>
        <a:noFill/>
        <a:ln>
          <a:noFill/>
        </a:ln>
        <a:effectLst>
          <a:outerShdw blurRad="40000" dist="23000" dir="5400000" rotWithShape="0">
            <a:srgbClr val="000000">
              <a:alpha val="35000"/>
            </a:srgbClr>
          </a:outerShdw>
        </a:effectLst>
        <a:sp3d/>
      </dsp:spPr>
      <dsp:style>
        <a:lnRef idx="0">
          <a:scrgbClr r="0" g="0" b="0"/>
        </a:lnRef>
        <a:fillRef idx="3">
          <a:scrgbClr r="0" g="0" b="0"/>
        </a:fillRef>
        <a:effectRef idx="2">
          <a:scrgbClr r="0" g="0" b="0"/>
        </a:effectRef>
        <a:fontRef idx="minor">
          <a:schemeClr val="lt1"/>
        </a:fontRef>
      </dsp:style>
      <dsp:txBody>
        <a:bodyPr spcFirstLastPara="0" vert="horz" wrap="square" lIns="0" tIns="53340" rIns="0" bIns="57150" numCol="1" spcCol="1270" anchor="ctr" anchorCtr="0">
          <a:noAutofit/>
        </a:bodyPr>
        <a:lstStyle/>
        <a:p>
          <a:pPr marL="0" lvl="0" indent="0" algn="ctr" defTabSz="666750" rtl="0">
            <a:lnSpc>
              <a:spcPct val="90000"/>
            </a:lnSpc>
            <a:spcBef>
              <a:spcPct val="0"/>
            </a:spcBef>
            <a:spcAft>
              <a:spcPct val="35000"/>
            </a:spcAft>
            <a:buNone/>
          </a:pPr>
          <a:r>
            <a:rPr lang="en-US" sz="1500" kern="1200" dirty="0"/>
            <a:t> REPUTACION EN EL CONSUMO</a:t>
          </a:r>
        </a:p>
      </dsp:txBody>
      <dsp:txXfrm>
        <a:off x="1752600" y="645750"/>
        <a:ext cx="1367028" cy="68701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4AA0FB-AC96-4157-9797-27F26E57F952}">
      <dsp:nvSpPr>
        <dsp:cNvPr id="0" name=""/>
        <dsp:cNvSpPr/>
      </dsp:nvSpPr>
      <dsp:spPr>
        <a:xfrm>
          <a:off x="0" y="194173"/>
          <a:ext cx="4272136" cy="3024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6944CD6-023A-45DF-9874-47E6B7643407}">
      <dsp:nvSpPr>
        <dsp:cNvPr id="0" name=""/>
        <dsp:cNvSpPr/>
      </dsp:nvSpPr>
      <dsp:spPr>
        <a:xfrm>
          <a:off x="213606" y="17053"/>
          <a:ext cx="2990495" cy="3542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034" tIns="0" rIns="113034" bIns="0" numCol="1" spcCol="1270" anchor="ctr" anchorCtr="0">
          <a:noAutofit/>
        </a:bodyPr>
        <a:lstStyle/>
        <a:p>
          <a:pPr marL="0" lvl="0" indent="0" algn="l" defTabSz="533400">
            <a:lnSpc>
              <a:spcPct val="90000"/>
            </a:lnSpc>
            <a:spcBef>
              <a:spcPct val="0"/>
            </a:spcBef>
            <a:spcAft>
              <a:spcPct val="35000"/>
            </a:spcAft>
            <a:buNone/>
          </a:pPr>
          <a:r>
            <a:rPr lang="en-US" sz="1200" kern="1200" dirty="0"/>
            <a:t>GENERACION Z</a:t>
          </a:r>
          <a:endParaRPr lang="es-US" sz="1200" kern="1200" dirty="0"/>
        </a:p>
      </dsp:txBody>
      <dsp:txXfrm>
        <a:off x="230899" y="34346"/>
        <a:ext cx="2955909" cy="319654"/>
      </dsp:txXfrm>
    </dsp:sp>
    <dsp:sp modelId="{8D4467DF-25D9-4F50-B2A6-4DB10CF577F5}">
      <dsp:nvSpPr>
        <dsp:cNvPr id="0" name=""/>
        <dsp:cNvSpPr/>
      </dsp:nvSpPr>
      <dsp:spPr>
        <a:xfrm>
          <a:off x="0" y="640888"/>
          <a:ext cx="4272136" cy="3024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AE087E3-99A0-47C3-BE1D-CAACBF28F38C}">
      <dsp:nvSpPr>
        <dsp:cNvPr id="0" name=""/>
        <dsp:cNvSpPr/>
      </dsp:nvSpPr>
      <dsp:spPr>
        <a:xfrm>
          <a:off x="213606" y="561373"/>
          <a:ext cx="2990495" cy="3542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034" tIns="0" rIns="113034" bIns="0" numCol="1" spcCol="1270" anchor="ctr" anchorCtr="0">
          <a:noAutofit/>
        </a:bodyPr>
        <a:lstStyle/>
        <a:p>
          <a:pPr marL="0" lvl="0" indent="0" algn="l" defTabSz="533400">
            <a:lnSpc>
              <a:spcPct val="90000"/>
            </a:lnSpc>
            <a:spcBef>
              <a:spcPct val="0"/>
            </a:spcBef>
            <a:spcAft>
              <a:spcPct val="35000"/>
            </a:spcAft>
            <a:buNone/>
          </a:pPr>
          <a:r>
            <a:rPr lang="en-US" sz="1200" kern="1200" dirty="0"/>
            <a:t>MILLENIALS</a:t>
          </a:r>
          <a:endParaRPr lang="es-US" sz="1200" kern="1200" dirty="0"/>
        </a:p>
      </dsp:txBody>
      <dsp:txXfrm>
        <a:off x="230899" y="578666"/>
        <a:ext cx="2955909" cy="319654"/>
      </dsp:txXfrm>
    </dsp:sp>
    <dsp:sp modelId="{C5687F59-9434-4089-B727-6A2ABAA5A756}">
      <dsp:nvSpPr>
        <dsp:cNvPr id="0" name=""/>
        <dsp:cNvSpPr/>
      </dsp:nvSpPr>
      <dsp:spPr>
        <a:xfrm>
          <a:off x="0" y="1282813"/>
          <a:ext cx="4272136" cy="3024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96FFAF9-9CC0-43DA-A291-FA57854859D0}">
      <dsp:nvSpPr>
        <dsp:cNvPr id="0" name=""/>
        <dsp:cNvSpPr/>
      </dsp:nvSpPr>
      <dsp:spPr>
        <a:xfrm>
          <a:off x="213606" y="1105693"/>
          <a:ext cx="2990495" cy="3542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034" tIns="0" rIns="113034" bIns="0" numCol="1" spcCol="1270" anchor="ctr" anchorCtr="0">
          <a:noAutofit/>
        </a:bodyPr>
        <a:lstStyle/>
        <a:p>
          <a:pPr marL="0" lvl="0" indent="0" algn="l" defTabSz="533400">
            <a:lnSpc>
              <a:spcPct val="90000"/>
            </a:lnSpc>
            <a:spcBef>
              <a:spcPct val="0"/>
            </a:spcBef>
            <a:spcAft>
              <a:spcPct val="35000"/>
            </a:spcAft>
            <a:buNone/>
          </a:pPr>
          <a:r>
            <a:rPr lang="en-US" sz="1200" kern="1200" dirty="0"/>
            <a:t>GENERACION X</a:t>
          </a:r>
          <a:endParaRPr lang="es-US" sz="1200" kern="1200" dirty="0"/>
        </a:p>
      </dsp:txBody>
      <dsp:txXfrm>
        <a:off x="230899" y="1122986"/>
        <a:ext cx="2955909" cy="319654"/>
      </dsp:txXfrm>
    </dsp:sp>
    <dsp:sp modelId="{20A308B8-7A19-469B-851B-E714F447368E}">
      <dsp:nvSpPr>
        <dsp:cNvPr id="0" name=""/>
        <dsp:cNvSpPr/>
      </dsp:nvSpPr>
      <dsp:spPr>
        <a:xfrm>
          <a:off x="0" y="1827133"/>
          <a:ext cx="4272136" cy="3024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9AECAAC-5F1B-4401-97EE-DE46F53C5AA0}">
      <dsp:nvSpPr>
        <dsp:cNvPr id="0" name=""/>
        <dsp:cNvSpPr/>
      </dsp:nvSpPr>
      <dsp:spPr>
        <a:xfrm>
          <a:off x="213606" y="1650013"/>
          <a:ext cx="2990495" cy="3542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034" tIns="0" rIns="113034" bIns="0" numCol="1" spcCol="1270" anchor="ctr" anchorCtr="0">
          <a:noAutofit/>
        </a:bodyPr>
        <a:lstStyle/>
        <a:p>
          <a:pPr marL="0" lvl="0" indent="0" algn="l" defTabSz="533400">
            <a:lnSpc>
              <a:spcPct val="90000"/>
            </a:lnSpc>
            <a:spcBef>
              <a:spcPct val="0"/>
            </a:spcBef>
            <a:spcAft>
              <a:spcPct val="35000"/>
            </a:spcAft>
            <a:buNone/>
          </a:pPr>
          <a:r>
            <a:rPr lang="en-US" sz="1200" kern="1200" dirty="0"/>
            <a:t>BABY BOOMERS</a:t>
          </a:r>
          <a:endParaRPr lang="es-US" sz="1200" kern="1200" dirty="0"/>
        </a:p>
      </dsp:txBody>
      <dsp:txXfrm>
        <a:off x="230899" y="1667306"/>
        <a:ext cx="2955909" cy="319654"/>
      </dsp:txXfrm>
    </dsp:sp>
    <dsp:sp modelId="{E339F9BA-EA8F-4CEE-B68A-E9F14F9B698A}">
      <dsp:nvSpPr>
        <dsp:cNvPr id="0" name=""/>
        <dsp:cNvSpPr/>
      </dsp:nvSpPr>
      <dsp:spPr>
        <a:xfrm>
          <a:off x="0" y="2371452"/>
          <a:ext cx="4272136" cy="3024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34BC243-112C-424A-ACED-1257FBDA6F7B}">
      <dsp:nvSpPr>
        <dsp:cNvPr id="0" name=""/>
        <dsp:cNvSpPr/>
      </dsp:nvSpPr>
      <dsp:spPr>
        <a:xfrm>
          <a:off x="213606" y="2194332"/>
          <a:ext cx="2990495" cy="3542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034" tIns="0" rIns="113034" bIns="0" numCol="1" spcCol="1270" anchor="ctr" anchorCtr="0">
          <a:noAutofit/>
        </a:bodyPr>
        <a:lstStyle/>
        <a:p>
          <a:pPr marL="0" lvl="0" indent="0" algn="l" defTabSz="533400">
            <a:lnSpc>
              <a:spcPct val="90000"/>
            </a:lnSpc>
            <a:spcBef>
              <a:spcPct val="0"/>
            </a:spcBef>
            <a:spcAft>
              <a:spcPct val="35000"/>
            </a:spcAft>
            <a:buNone/>
          </a:pPr>
          <a:r>
            <a:rPr lang="en-US" sz="1200" kern="1200" dirty="0"/>
            <a:t>SILENCIOSA</a:t>
          </a:r>
          <a:endParaRPr lang="es-US" sz="1200" kern="1200" dirty="0"/>
        </a:p>
      </dsp:txBody>
      <dsp:txXfrm>
        <a:off x="230899" y="2211625"/>
        <a:ext cx="2955909" cy="319654"/>
      </dsp:txXfrm>
    </dsp:sp>
  </dsp:spTree>
</dsp:drawing>
</file>

<file path=ppt/diagrams/layout1.xml><?xml version="1.0" encoding="utf-8"?>
<dgm:layoutDef xmlns:dgm="http://schemas.openxmlformats.org/drawingml/2006/diagram" xmlns:a="http://schemas.openxmlformats.org/drawingml/2006/main" uniqueId="urn:microsoft.com/office/officeart/2005/8/layout/arrow6">
  <dgm:title val=""/>
  <dgm:desc val=""/>
  <dgm:catLst>
    <dgm:cat type="relationship" pri="4000"/>
    <dgm:cat type="process" pri="29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ctr"/>
      <dgm:param type="vertAlign" val="mid"/>
      <dgm:param type="ar" val="2.5"/>
    </dgm:alg>
    <dgm:shape xmlns:r="http://schemas.openxmlformats.org/officeDocument/2006/relationships" r:blip="">
      <dgm:adjLst/>
    </dgm:shape>
    <dgm:presOf/>
    <dgm:constrLst>
      <dgm:constr type="primFontSz" for="des" ptType="node" op="equ"/>
      <dgm:constr type="w" for="ch" forName="ribbon" refType="h" refFor="ch" refForName="ribbon" fact="2.5"/>
      <dgm:constr type="h" for="ch" forName="leftArrowText" refType="h" fact="0.49"/>
      <dgm:constr type="ctrY" for="ch" forName="leftArrowText" refType="ctrY" refFor="ch" refForName="ribbon"/>
      <dgm:constr type="ctrYOff" for="ch" forName="leftArrowText" refType="h" refFor="ch" refForName="ribbon" fact="-0.08"/>
      <dgm:constr type="l" for="ch" forName="leftArrowText" refType="w" refFor="ch" refForName="ribbon" fact="0.12"/>
      <dgm:constr type="r" for="ch" forName="leftArrowText" refType="w" refFor="ch" refForName="ribbon" fact="0.45"/>
      <dgm:constr type="h" for="ch" forName="rightArrowText" refType="h" fact="0.49"/>
      <dgm:constr type="ctrY" for="ch" forName="rightArrowText" refType="ctrY" refFor="ch" refForName="ribbon"/>
      <dgm:constr type="ctrYOff" for="ch" forName="rightArrowText" refType="h" refFor="ch" refForName="ribbon" fact="0.08"/>
      <dgm:constr type="l" for="ch" forName="rightArrowText" refType="w" refFor="ch" refForName="ribbon" fact="0.5"/>
      <dgm:constr type="r" for="ch" forName="rightArrowText" refType="w" refFor="ch" refForName="ribbon" fact="0.89"/>
    </dgm:constrLst>
    <dgm:ruleLst/>
    <dgm:choose name="Name0">
      <dgm:if name="Name1" axis="ch" ptType="node" func="cnt" op="gte" val="1">
        <dgm:layoutNode name="ribbon" styleLbl="node1">
          <dgm:alg type="sp"/>
          <dgm:shape xmlns:r="http://schemas.openxmlformats.org/officeDocument/2006/relationships" type="leftRightRibbon" r:blip="">
            <dgm:adjLst/>
          </dgm:shape>
          <dgm:presOf/>
          <dgm:constrLst/>
          <dgm:ruleLst/>
        </dgm:layoutNode>
        <dgm:layoutNode name="leftArrowText" styleLbl="node1">
          <dgm:varLst>
            <dgm:chMax val="0"/>
            <dgm:bulletEnabled val="1"/>
          </dgm:varLst>
          <dgm:alg type="tx">
            <dgm:param type="txAnchorVertCh" val="mid"/>
          </dgm:alg>
          <dgm:shape xmlns:r="http://schemas.openxmlformats.org/officeDocument/2006/relationships" type="rect" r:blip="" hideGeom="1">
            <dgm:adjLst/>
          </dgm:shape>
          <dgm:choose name="Name2">
            <dgm:if name="Name3" func="var" arg="dir" op="equ" val="norm">
              <dgm:presOf axis="ch desOrSelf" ptType="node node" st="1 1" cnt="1 0"/>
            </dgm:if>
            <dgm:else name="Name4">
              <dgm:presOf axis="ch desOrSelf" ptType="node node" st="2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layoutNode name="rightArrowText" styleLbl="node1">
          <dgm:varLst>
            <dgm:chMax val="0"/>
            <dgm:bulletEnabled val="1"/>
          </dgm:varLst>
          <dgm:alg type="tx">
            <dgm:param type="txAnchorVertCh" val="mid"/>
          </dgm:alg>
          <dgm:shape xmlns:r="http://schemas.openxmlformats.org/officeDocument/2006/relationships" type="rect" r:blip="" hideGeom="1">
            <dgm:adjLst/>
          </dgm:shape>
          <dgm:choose name="Name5">
            <dgm:if name="Name6" func="var" arg="dir" op="equ" val="norm">
              <dgm:presOf axis="ch desOrSelf" ptType="node node" st="2 1" cnt="1 0"/>
            </dgm:if>
            <dgm:else name="Name7">
              <dgm:presOf axis="ch desOrSelf" ptType="node node" st="1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if>
      <dgm:else name="Name8"/>
    </dgm:choose>
  </dgm:layoutNode>
</dgm:layoutDef>
</file>

<file path=ppt/diagrams/layout2.xml><?xml version="1.0" encoding="utf-8"?>
<dgm:layoutDef xmlns:dgm="http://schemas.openxmlformats.org/drawingml/2006/diagram" xmlns:a="http://schemas.openxmlformats.org/drawingml/2006/main" uniqueId="urn:microsoft.com/office/officeart/2005/8/layout/arrow6">
  <dgm:title val=""/>
  <dgm:desc val=""/>
  <dgm:catLst>
    <dgm:cat type="relationship" pri="4000"/>
    <dgm:cat type="process" pri="29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ctr"/>
      <dgm:param type="vertAlign" val="mid"/>
      <dgm:param type="ar" val="2.5"/>
    </dgm:alg>
    <dgm:shape xmlns:r="http://schemas.openxmlformats.org/officeDocument/2006/relationships" r:blip="">
      <dgm:adjLst/>
    </dgm:shape>
    <dgm:presOf/>
    <dgm:constrLst>
      <dgm:constr type="primFontSz" for="des" ptType="node" op="equ"/>
      <dgm:constr type="w" for="ch" forName="ribbon" refType="h" refFor="ch" refForName="ribbon" fact="2.5"/>
      <dgm:constr type="h" for="ch" forName="leftArrowText" refType="h" fact="0.49"/>
      <dgm:constr type="ctrY" for="ch" forName="leftArrowText" refType="ctrY" refFor="ch" refForName="ribbon"/>
      <dgm:constr type="ctrYOff" for="ch" forName="leftArrowText" refType="h" refFor="ch" refForName="ribbon" fact="-0.08"/>
      <dgm:constr type="l" for="ch" forName="leftArrowText" refType="w" refFor="ch" refForName="ribbon" fact="0.12"/>
      <dgm:constr type="r" for="ch" forName="leftArrowText" refType="w" refFor="ch" refForName="ribbon" fact="0.45"/>
      <dgm:constr type="h" for="ch" forName="rightArrowText" refType="h" fact="0.49"/>
      <dgm:constr type="ctrY" for="ch" forName="rightArrowText" refType="ctrY" refFor="ch" refForName="ribbon"/>
      <dgm:constr type="ctrYOff" for="ch" forName="rightArrowText" refType="h" refFor="ch" refForName="ribbon" fact="0.08"/>
      <dgm:constr type="l" for="ch" forName="rightArrowText" refType="w" refFor="ch" refForName="ribbon" fact="0.5"/>
      <dgm:constr type="r" for="ch" forName="rightArrowText" refType="w" refFor="ch" refForName="ribbon" fact="0.89"/>
    </dgm:constrLst>
    <dgm:ruleLst/>
    <dgm:choose name="Name0">
      <dgm:if name="Name1" axis="ch" ptType="node" func="cnt" op="gte" val="1">
        <dgm:layoutNode name="ribbon" styleLbl="node1">
          <dgm:alg type="sp"/>
          <dgm:shape xmlns:r="http://schemas.openxmlformats.org/officeDocument/2006/relationships" type="leftRightRibbon" r:blip="">
            <dgm:adjLst/>
          </dgm:shape>
          <dgm:presOf/>
          <dgm:constrLst/>
          <dgm:ruleLst/>
        </dgm:layoutNode>
        <dgm:layoutNode name="leftArrowText" styleLbl="node1">
          <dgm:varLst>
            <dgm:chMax val="0"/>
            <dgm:bulletEnabled val="1"/>
          </dgm:varLst>
          <dgm:alg type="tx">
            <dgm:param type="txAnchorVertCh" val="mid"/>
          </dgm:alg>
          <dgm:shape xmlns:r="http://schemas.openxmlformats.org/officeDocument/2006/relationships" type="rect" r:blip="" hideGeom="1">
            <dgm:adjLst/>
          </dgm:shape>
          <dgm:choose name="Name2">
            <dgm:if name="Name3" func="var" arg="dir" op="equ" val="norm">
              <dgm:presOf axis="ch desOrSelf" ptType="node node" st="1 1" cnt="1 0"/>
            </dgm:if>
            <dgm:else name="Name4">
              <dgm:presOf axis="ch desOrSelf" ptType="node node" st="2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layoutNode name="rightArrowText" styleLbl="node1">
          <dgm:varLst>
            <dgm:chMax val="0"/>
            <dgm:bulletEnabled val="1"/>
          </dgm:varLst>
          <dgm:alg type="tx">
            <dgm:param type="txAnchorVertCh" val="mid"/>
          </dgm:alg>
          <dgm:shape xmlns:r="http://schemas.openxmlformats.org/officeDocument/2006/relationships" type="rect" r:blip="" hideGeom="1">
            <dgm:adjLst/>
          </dgm:shape>
          <dgm:choose name="Name5">
            <dgm:if name="Name6" func="var" arg="dir" op="equ" val="norm">
              <dgm:presOf axis="ch desOrSelf" ptType="node node" st="2 1" cnt="1 0"/>
            </dgm:if>
            <dgm:else name="Name7">
              <dgm:presOf axis="ch desOrSelf" ptType="node node" st="1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if>
      <dgm:else name="Name8"/>
    </dgm:choose>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endParaRPr lang="es-CO"/>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s-CO"/>
          </a:p>
        </p:txBody>
      </p:sp>
      <p:sp>
        <p:nvSpPr>
          <p:cNvPr id="4" name="3 Marcador de fecha"/>
          <p:cNvSpPr>
            <a:spLocks noGrp="1"/>
          </p:cNvSpPr>
          <p:nvPr>
            <p:ph type="dt" sz="half" idx="10"/>
          </p:nvPr>
        </p:nvSpPr>
        <p:spPr/>
        <p:txBody>
          <a:bodyPr/>
          <a:lstStyle/>
          <a:p>
            <a:fld id="{5DD9E0A6-B7F4-4C33-B552-457CA2A69CD9}" type="datetimeFigureOut">
              <a:rPr lang="es-CO" smtClean="0"/>
              <a:t>21/03/2019</a:t>
            </a:fld>
            <a:endParaRPr lang="es-CO" dirty="0"/>
          </a:p>
        </p:txBody>
      </p:sp>
      <p:sp>
        <p:nvSpPr>
          <p:cNvPr id="5" name="4 Marcador de pie de página"/>
          <p:cNvSpPr>
            <a:spLocks noGrp="1"/>
          </p:cNvSpPr>
          <p:nvPr>
            <p:ph type="ftr" sz="quarter" idx="11"/>
          </p:nvPr>
        </p:nvSpPr>
        <p:spPr/>
        <p:txBody>
          <a:bodyPr/>
          <a:lstStyle/>
          <a:p>
            <a:endParaRPr lang="es-CO" dirty="0"/>
          </a:p>
        </p:txBody>
      </p:sp>
      <p:sp>
        <p:nvSpPr>
          <p:cNvPr id="6" name="5 Marcador de número de diapositiva"/>
          <p:cNvSpPr>
            <a:spLocks noGrp="1"/>
          </p:cNvSpPr>
          <p:nvPr>
            <p:ph type="sldNum" sz="quarter" idx="12"/>
          </p:nvPr>
        </p:nvSpPr>
        <p:spPr/>
        <p:txBody>
          <a:bodyPr/>
          <a:lstStyle/>
          <a:p>
            <a:fld id="{B1F9D5D7-86DE-498A-AF71-611247097D28}" type="slidenum">
              <a:rPr lang="es-CO" smtClean="0"/>
              <a:t>‹#›</a:t>
            </a:fld>
            <a:endParaRPr lang="es-CO" dirty="0"/>
          </a:p>
        </p:txBody>
      </p:sp>
    </p:spTree>
    <p:extLst>
      <p:ext uri="{BB962C8B-B14F-4D97-AF65-F5344CB8AC3E}">
        <p14:creationId xmlns:p14="http://schemas.microsoft.com/office/powerpoint/2010/main" val="437205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O"/>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3 Marcador de fecha"/>
          <p:cNvSpPr>
            <a:spLocks noGrp="1"/>
          </p:cNvSpPr>
          <p:nvPr>
            <p:ph type="dt" sz="half" idx="10"/>
          </p:nvPr>
        </p:nvSpPr>
        <p:spPr/>
        <p:txBody>
          <a:bodyPr/>
          <a:lstStyle/>
          <a:p>
            <a:fld id="{5DD9E0A6-B7F4-4C33-B552-457CA2A69CD9}" type="datetimeFigureOut">
              <a:rPr lang="es-CO" smtClean="0"/>
              <a:t>21/03/2019</a:t>
            </a:fld>
            <a:endParaRPr lang="es-CO" dirty="0"/>
          </a:p>
        </p:txBody>
      </p:sp>
      <p:sp>
        <p:nvSpPr>
          <p:cNvPr id="5" name="4 Marcador de pie de página"/>
          <p:cNvSpPr>
            <a:spLocks noGrp="1"/>
          </p:cNvSpPr>
          <p:nvPr>
            <p:ph type="ftr" sz="quarter" idx="11"/>
          </p:nvPr>
        </p:nvSpPr>
        <p:spPr/>
        <p:txBody>
          <a:bodyPr/>
          <a:lstStyle/>
          <a:p>
            <a:endParaRPr lang="es-CO" dirty="0"/>
          </a:p>
        </p:txBody>
      </p:sp>
      <p:sp>
        <p:nvSpPr>
          <p:cNvPr id="6" name="5 Marcador de número de diapositiva"/>
          <p:cNvSpPr>
            <a:spLocks noGrp="1"/>
          </p:cNvSpPr>
          <p:nvPr>
            <p:ph type="sldNum" sz="quarter" idx="12"/>
          </p:nvPr>
        </p:nvSpPr>
        <p:spPr/>
        <p:txBody>
          <a:bodyPr/>
          <a:lstStyle/>
          <a:p>
            <a:fld id="{B1F9D5D7-86DE-498A-AF71-611247097D28}" type="slidenum">
              <a:rPr lang="es-CO" smtClean="0"/>
              <a:t>‹#›</a:t>
            </a:fld>
            <a:endParaRPr lang="es-CO" dirty="0"/>
          </a:p>
        </p:txBody>
      </p:sp>
    </p:spTree>
    <p:extLst>
      <p:ext uri="{BB962C8B-B14F-4D97-AF65-F5344CB8AC3E}">
        <p14:creationId xmlns:p14="http://schemas.microsoft.com/office/powerpoint/2010/main" val="5297197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endParaRPr lang="es-CO"/>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3 Marcador de fecha"/>
          <p:cNvSpPr>
            <a:spLocks noGrp="1"/>
          </p:cNvSpPr>
          <p:nvPr>
            <p:ph type="dt" sz="half" idx="10"/>
          </p:nvPr>
        </p:nvSpPr>
        <p:spPr/>
        <p:txBody>
          <a:bodyPr/>
          <a:lstStyle/>
          <a:p>
            <a:fld id="{5DD9E0A6-B7F4-4C33-B552-457CA2A69CD9}" type="datetimeFigureOut">
              <a:rPr lang="es-CO" smtClean="0"/>
              <a:t>21/03/2019</a:t>
            </a:fld>
            <a:endParaRPr lang="es-CO" dirty="0"/>
          </a:p>
        </p:txBody>
      </p:sp>
      <p:sp>
        <p:nvSpPr>
          <p:cNvPr id="5" name="4 Marcador de pie de página"/>
          <p:cNvSpPr>
            <a:spLocks noGrp="1"/>
          </p:cNvSpPr>
          <p:nvPr>
            <p:ph type="ftr" sz="quarter" idx="11"/>
          </p:nvPr>
        </p:nvSpPr>
        <p:spPr/>
        <p:txBody>
          <a:bodyPr/>
          <a:lstStyle/>
          <a:p>
            <a:endParaRPr lang="es-CO" dirty="0"/>
          </a:p>
        </p:txBody>
      </p:sp>
      <p:sp>
        <p:nvSpPr>
          <p:cNvPr id="6" name="5 Marcador de número de diapositiva"/>
          <p:cNvSpPr>
            <a:spLocks noGrp="1"/>
          </p:cNvSpPr>
          <p:nvPr>
            <p:ph type="sldNum" sz="quarter" idx="12"/>
          </p:nvPr>
        </p:nvSpPr>
        <p:spPr/>
        <p:txBody>
          <a:bodyPr/>
          <a:lstStyle/>
          <a:p>
            <a:fld id="{B1F9D5D7-86DE-498A-AF71-611247097D28}" type="slidenum">
              <a:rPr lang="es-CO" smtClean="0"/>
              <a:t>‹#›</a:t>
            </a:fld>
            <a:endParaRPr lang="es-CO" dirty="0"/>
          </a:p>
        </p:txBody>
      </p:sp>
    </p:spTree>
    <p:extLst>
      <p:ext uri="{BB962C8B-B14F-4D97-AF65-F5344CB8AC3E}">
        <p14:creationId xmlns:p14="http://schemas.microsoft.com/office/powerpoint/2010/main" val="38413946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O"/>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3 Marcador de fecha"/>
          <p:cNvSpPr>
            <a:spLocks noGrp="1"/>
          </p:cNvSpPr>
          <p:nvPr>
            <p:ph type="dt" sz="half" idx="10"/>
          </p:nvPr>
        </p:nvSpPr>
        <p:spPr/>
        <p:txBody>
          <a:bodyPr/>
          <a:lstStyle/>
          <a:p>
            <a:fld id="{5DD9E0A6-B7F4-4C33-B552-457CA2A69CD9}" type="datetimeFigureOut">
              <a:rPr lang="es-CO" smtClean="0"/>
              <a:t>21/03/2019</a:t>
            </a:fld>
            <a:endParaRPr lang="es-CO" dirty="0"/>
          </a:p>
        </p:txBody>
      </p:sp>
      <p:sp>
        <p:nvSpPr>
          <p:cNvPr id="5" name="4 Marcador de pie de página"/>
          <p:cNvSpPr>
            <a:spLocks noGrp="1"/>
          </p:cNvSpPr>
          <p:nvPr>
            <p:ph type="ftr" sz="quarter" idx="11"/>
          </p:nvPr>
        </p:nvSpPr>
        <p:spPr/>
        <p:txBody>
          <a:bodyPr/>
          <a:lstStyle/>
          <a:p>
            <a:endParaRPr lang="es-CO" dirty="0"/>
          </a:p>
        </p:txBody>
      </p:sp>
      <p:sp>
        <p:nvSpPr>
          <p:cNvPr id="6" name="5 Marcador de número de diapositiva"/>
          <p:cNvSpPr>
            <a:spLocks noGrp="1"/>
          </p:cNvSpPr>
          <p:nvPr>
            <p:ph type="sldNum" sz="quarter" idx="12"/>
          </p:nvPr>
        </p:nvSpPr>
        <p:spPr/>
        <p:txBody>
          <a:bodyPr/>
          <a:lstStyle/>
          <a:p>
            <a:fld id="{B1F9D5D7-86DE-498A-AF71-611247097D28}" type="slidenum">
              <a:rPr lang="es-CO" smtClean="0"/>
              <a:t>‹#›</a:t>
            </a:fld>
            <a:endParaRPr lang="es-CO" dirty="0"/>
          </a:p>
        </p:txBody>
      </p:sp>
    </p:spTree>
    <p:extLst>
      <p:ext uri="{BB962C8B-B14F-4D97-AF65-F5344CB8AC3E}">
        <p14:creationId xmlns:p14="http://schemas.microsoft.com/office/powerpoint/2010/main" val="37461855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endParaRPr lang="es-CO"/>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5DD9E0A6-B7F4-4C33-B552-457CA2A69CD9}" type="datetimeFigureOut">
              <a:rPr lang="es-CO" smtClean="0"/>
              <a:t>21/03/2019</a:t>
            </a:fld>
            <a:endParaRPr lang="es-CO" dirty="0"/>
          </a:p>
        </p:txBody>
      </p:sp>
      <p:sp>
        <p:nvSpPr>
          <p:cNvPr id="5" name="4 Marcador de pie de página"/>
          <p:cNvSpPr>
            <a:spLocks noGrp="1"/>
          </p:cNvSpPr>
          <p:nvPr>
            <p:ph type="ftr" sz="quarter" idx="11"/>
          </p:nvPr>
        </p:nvSpPr>
        <p:spPr/>
        <p:txBody>
          <a:bodyPr/>
          <a:lstStyle/>
          <a:p>
            <a:endParaRPr lang="es-CO" dirty="0"/>
          </a:p>
        </p:txBody>
      </p:sp>
      <p:sp>
        <p:nvSpPr>
          <p:cNvPr id="6" name="5 Marcador de número de diapositiva"/>
          <p:cNvSpPr>
            <a:spLocks noGrp="1"/>
          </p:cNvSpPr>
          <p:nvPr>
            <p:ph type="sldNum" sz="quarter" idx="12"/>
          </p:nvPr>
        </p:nvSpPr>
        <p:spPr/>
        <p:txBody>
          <a:bodyPr/>
          <a:lstStyle/>
          <a:p>
            <a:fld id="{B1F9D5D7-86DE-498A-AF71-611247097D28}" type="slidenum">
              <a:rPr lang="es-CO" smtClean="0"/>
              <a:t>‹#›</a:t>
            </a:fld>
            <a:endParaRPr lang="es-CO" dirty="0"/>
          </a:p>
        </p:txBody>
      </p:sp>
    </p:spTree>
    <p:extLst>
      <p:ext uri="{BB962C8B-B14F-4D97-AF65-F5344CB8AC3E}">
        <p14:creationId xmlns:p14="http://schemas.microsoft.com/office/powerpoint/2010/main" val="27651930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O"/>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4 Marcador de fecha"/>
          <p:cNvSpPr>
            <a:spLocks noGrp="1"/>
          </p:cNvSpPr>
          <p:nvPr>
            <p:ph type="dt" sz="half" idx="10"/>
          </p:nvPr>
        </p:nvSpPr>
        <p:spPr/>
        <p:txBody>
          <a:bodyPr/>
          <a:lstStyle/>
          <a:p>
            <a:fld id="{5DD9E0A6-B7F4-4C33-B552-457CA2A69CD9}" type="datetimeFigureOut">
              <a:rPr lang="es-CO" smtClean="0"/>
              <a:t>21/03/2019</a:t>
            </a:fld>
            <a:endParaRPr lang="es-CO" dirty="0"/>
          </a:p>
        </p:txBody>
      </p:sp>
      <p:sp>
        <p:nvSpPr>
          <p:cNvPr id="6" name="5 Marcador de pie de página"/>
          <p:cNvSpPr>
            <a:spLocks noGrp="1"/>
          </p:cNvSpPr>
          <p:nvPr>
            <p:ph type="ftr" sz="quarter" idx="11"/>
          </p:nvPr>
        </p:nvSpPr>
        <p:spPr/>
        <p:txBody>
          <a:bodyPr/>
          <a:lstStyle/>
          <a:p>
            <a:endParaRPr lang="es-CO" dirty="0"/>
          </a:p>
        </p:txBody>
      </p:sp>
      <p:sp>
        <p:nvSpPr>
          <p:cNvPr id="7" name="6 Marcador de número de diapositiva"/>
          <p:cNvSpPr>
            <a:spLocks noGrp="1"/>
          </p:cNvSpPr>
          <p:nvPr>
            <p:ph type="sldNum" sz="quarter" idx="12"/>
          </p:nvPr>
        </p:nvSpPr>
        <p:spPr/>
        <p:txBody>
          <a:bodyPr/>
          <a:lstStyle/>
          <a:p>
            <a:fld id="{B1F9D5D7-86DE-498A-AF71-611247097D28}" type="slidenum">
              <a:rPr lang="es-CO" smtClean="0"/>
              <a:t>‹#›</a:t>
            </a:fld>
            <a:endParaRPr lang="es-CO" dirty="0"/>
          </a:p>
        </p:txBody>
      </p:sp>
    </p:spTree>
    <p:extLst>
      <p:ext uri="{BB962C8B-B14F-4D97-AF65-F5344CB8AC3E}">
        <p14:creationId xmlns:p14="http://schemas.microsoft.com/office/powerpoint/2010/main" val="35519150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endParaRPr lang="es-CO"/>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7" name="6 Marcador de fecha"/>
          <p:cNvSpPr>
            <a:spLocks noGrp="1"/>
          </p:cNvSpPr>
          <p:nvPr>
            <p:ph type="dt" sz="half" idx="10"/>
          </p:nvPr>
        </p:nvSpPr>
        <p:spPr/>
        <p:txBody>
          <a:bodyPr/>
          <a:lstStyle/>
          <a:p>
            <a:fld id="{5DD9E0A6-B7F4-4C33-B552-457CA2A69CD9}" type="datetimeFigureOut">
              <a:rPr lang="es-CO" smtClean="0"/>
              <a:t>21/03/2019</a:t>
            </a:fld>
            <a:endParaRPr lang="es-CO" dirty="0"/>
          </a:p>
        </p:txBody>
      </p:sp>
      <p:sp>
        <p:nvSpPr>
          <p:cNvPr id="8" name="7 Marcador de pie de página"/>
          <p:cNvSpPr>
            <a:spLocks noGrp="1"/>
          </p:cNvSpPr>
          <p:nvPr>
            <p:ph type="ftr" sz="quarter" idx="11"/>
          </p:nvPr>
        </p:nvSpPr>
        <p:spPr/>
        <p:txBody>
          <a:bodyPr/>
          <a:lstStyle/>
          <a:p>
            <a:endParaRPr lang="es-CO" dirty="0"/>
          </a:p>
        </p:txBody>
      </p:sp>
      <p:sp>
        <p:nvSpPr>
          <p:cNvPr id="9" name="8 Marcador de número de diapositiva"/>
          <p:cNvSpPr>
            <a:spLocks noGrp="1"/>
          </p:cNvSpPr>
          <p:nvPr>
            <p:ph type="sldNum" sz="quarter" idx="12"/>
          </p:nvPr>
        </p:nvSpPr>
        <p:spPr/>
        <p:txBody>
          <a:bodyPr/>
          <a:lstStyle/>
          <a:p>
            <a:fld id="{B1F9D5D7-86DE-498A-AF71-611247097D28}" type="slidenum">
              <a:rPr lang="es-CO" smtClean="0"/>
              <a:t>‹#›</a:t>
            </a:fld>
            <a:endParaRPr lang="es-CO" dirty="0"/>
          </a:p>
        </p:txBody>
      </p:sp>
    </p:spTree>
    <p:extLst>
      <p:ext uri="{BB962C8B-B14F-4D97-AF65-F5344CB8AC3E}">
        <p14:creationId xmlns:p14="http://schemas.microsoft.com/office/powerpoint/2010/main" val="9427775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O"/>
          </a:p>
        </p:txBody>
      </p:sp>
      <p:sp>
        <p:nvSpPr>
          <p:cNvPr id="3" name="2 Marcador de fecha"/>
          <p:cNvSpPr>
            <a:spLocks noGrp="1"/>
          </p:cNvSpPr>
          <p:nvPr>
            <p:ph type="dt" sz="half" idx="10"/>
          </p:nvPr>
        </p:nvSpPr>
        <p:spPr/>
        <p:txBody>
          <a:bodyPr/>
          <a:lstStyle/>
          <a:p>
            <a:fld id="{5DD9E0A6-B7F4-4C33-B552-457CA2A69CD9}" type="datetimeFigureOut">
              <a:rPr lang="es-CO" smtClean="0"/>
              <a:t>21/03/2019</a:t>
            </a:fld>
            <a:endParaRPr lang="es-CO" dirty="0"/>
          </a:p>
        </p:txBody>
      </p:sp>
      <p:sp>
        <p:nvSpPr>
          <p:cNvPr id="4" name="3 Marcador de pie de página"/>
          <p:cNvSpPr>
            <a:spLocks noGrp="1"/>
          </p:cNvSpPr>
          <p:nvPr>
            <p:ph type="ftr" sz="quarter" idx="11"/>
          </p:nvPr>
        </p:nvSpPr>
        <p:spPr/>
        <p:txBody>
          <a:bodyPr/>
          <a:lstStyle/>
          <a:p>
            <a:endParaRPr lang="es-CO" dirty="0"/>
          </a:p>
        </p:txBody>
      </p:sp>
      <p:sp>
        <p:nvSpPr>
          <p:cNvPr id="5" name="4 Marcador de número de diapositiva"/>
          <p:cNvSpPr>
            <a:spLocks noGrp="1"/>
          </p:cNvSpPr>
          <p:nvPr>
            <p:ph type="sldNum" sz="quarter" idx="12"/>
          </p:nvPr>
        </p:nvSpPr>
        <p:spPr/>
        <p:txBody>
          <a:bodyPr/>
          <a:lstStyle/>
          <a:p>
            <a:fld id="{B1F9D5D7-86DE-498A-AF71-611247097D28}" type="slidenum">
              <a:rPr lang="es-CO" smtClean="0"/>
              <a:t>‹#›</a:t>
            </a:fld>
            <a:endParaRPr lang="es-CO" dirty="0"/>
          </a:p>
        </p:txBody>
      </p:sp>
    </p:spTree>
    <p:extLst>
      <p:ext uri="{BB962C8B-B14F-4D97-AF65-F5344CB8AC3E}">
        <p14:creationId xmlns:p14="http://schemas.microsoft.com/office/powerpoint/2010/main" val="20428681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5DD9E0A6-B7F4-4C33-B552-457CA2A69CD9}" type="datetimeFigureOut">
              <a:rPr lang="es-CO" smtClean="0"/>
              <a:t>21/03/2019</a:t>
            </a:fld>
            <a:endParaRPr lang="es-CO" dirty="0"/>
          </a:p>
        </p:txBody>
      </p:sp>
      <p:sp>
        <p:nvSpPr>
          <p:cNvPr id="3" name="2 Marcador de pie de página"/>
          <p:cNvSpPr>
            <a:spLocks noGrp="1"/>
          </p:cNvSpPr>
          <p:nvPr>
            <p:ph type="ftr" sz="quarter" idx="11"/>
          </p:nvPr>
        </p:nvSpPr>
        <p:spPr/>
        <p:txBody>
          <a:bodyPr/>
          <a:lstStyle/>
          <a:p>
            <a:endParaRPr lang="es-CO" dirty="0"/>
          </a:p>
        </p:txBody>
      </p:sp>
      <p:sp>
        <p:nvSpPr>
          <p:cNvPr id="4" name="3 Marcador de número de diapositiva"/>
          <p:cNvSpPr>
            <a:spLocks noGrp="1"/>
          </p:cNvSpPr>
          <p:nvPr>
            <p:ph type="sldNum" sz="quarter" idx="12"/>
          </p:nvPr>
        </p:nvSpPr>
        <p:spPr/>
        <p:txBody>
          <a:bodyPr/>
          <a:lstStyle/>
          <a:p>
            <a:fld id="{B1F9D5D7-86DE-498A-AF71-611247097D28}" type="slidenum">
              <a:rPr lang="es-CO" smtClean="0"/>
              <a:t>‹#›</a:t>
            </a:fld>
            <a:endParaRPr lang="es-CO" dirty="0"/>
          </a:p>
        </p:txBody>
      </p:sp>
    </p:spTree>
    <p:extLst>
      <p:ext uri="{BB962C8B-B14F-4D97-AF65-F5344CB8AC3E}">
        <p14:creationId xmlns:p14="http://schemas.microsoft.com/office/powerpoint/2010/main" val="17304968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endParaRPr lang="es-CO"/>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5DD9E0A6-B7F4-4C33-B552-457CA2A69CD9}" type="datetimeFigureOut">
              <a:rPr lang="es-CO" smtClean="0"/>
              <a:t>21/03/2019</a:t>
            </a:fld>
            <a:endParaRPr lang="es-CO" dirty="0"/>
          </a:p>
        </p:txBody>
      </p:sp>
      <p:sp>
        <p:nvSpPr>
          <p:cNvPr id="6" name="5 Marcador de pie de página"/>
          <p:cNvSpPr>
            <a:spLocks noGrp="1"/>
          </p:cNvSpPr>
          <p:nvPr>
            <p:ph type="ftr" sz="quarter" idx="11"/>
          </p:nvPr>
        </p:nvSpPr>
        <p:spPr/>
        <p:txBody>
          <a:bodyPr/>
          <a:lstStyle/>
          <a:p>
            <a:endParaRPr lang="es-CO" dirty="0"/>
          </a:p>
        </p:txBody>
      </p:sp>
      <p:sp>
        <p:nvSpPr>
          <p:cNvPr id="7" name="6 Marcador de número de diapositiva"/>
          <p:cNvSpPr>
            <a:spLocks noGrp="1"/>
          </p:cNvSpPr>
          <p:nvPr>
            <p:ph type="sldNum" sz="quarter" idx="12"/>
          </p:nvPr>
        </p:nvSpPr>
        <p:spPr/>
        <p:txBody>
          <a:bodyPr/>
          <a:lstStyle/>
          <a:p>
            <a:fld id="{B1F9D5D7-86DE-498A-AF71-611247097D28}" type="slidenum">
              <a:rPr lang="es-CO" smtClean="0"/>
              <a:t>‹#›</a:t>
            </a:fld>
            <a:endParaRPr lang="es-CO" dirty="0"/>
          </a:p>
        </p:txBody>
      </p:sp>
    </p:spTree>
    <p:extLst>
      <p:ext uri="{BB962C8B-B14F-4D97-AF65-F5344CB8AC3E}">
        <p14:creationId xmlns:p14="http://schemas.microsoft.com/office/powerpoint/2010/main" val="33802119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endParaRPr lang="es-CO"/>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dirty="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5DD9E0A6-B7F4-4C33-B552-457CA2A69CD9}" type="datetimeFigureOut">
              <a:rPr lang="es-CO" smtClean="0"/>
              <a:t>21/03/2019</a:t>
            </a:fld>
            <a:endParaRPr lang="es-CO" dirty="0"/>
          </a:p>
        </p:txBody>
      </p:sp>
      <p:sp>
        <p:nvSpPr>
          <p:cNvPr id="6" name="5 Marcador de pie de página"/>
          <p:cNvSpPr>
            <a:spLocks noGrp="1"/>
          </p:cNvSpPr>
          <p:nvPr>
            <p:ph type="ftr" sz="quarter" idx="11"/>
          </p:nvPr>
        </p:nvSpPr>
        <p:spPr/>
        <p:txBody>
          <a:bodyPr/>
          <a:lstStyle/>
          <a:p>
            <a:endParaRPr lang="es-CO" dirty="0"/>
          </a:p>
        </p:txBody>
      </p:sp>
      <p:sp>
        <p:nvSpPr>
          <p:cNvPr id="7" name="6 Marcador de número de diapositiva"/>
          <p:cNvSpPr>
            <a:spLocks noGrp="1"/>
          </p:cNvSpPr>
          <p:nvPr>
            <p:ph type="sldNum" sz="quarter" idx="12"/>
          </p:nvPr>
        </p:nvSpPr>
        <p:spPr/>
        <p:txBody>
          <a:bodyPr/>
          <a:lstStyle/>
          <a:p>
            <a:fld id="{B1F9D5D7-86DE-498A-AF71-611247097D28}" type="slidenum">
              <a:rPr lang="es-CO" smtClean="0"/>
              <a:t>‹#›</a:t>
            </a:fld>
            <a:endParaRPr lang="es-CO" dirty="0"/>
          </a:p>
        </p:txBody>
      </p:sp>
    </p:spTree>
    <p:extLst>
      <p:ext uri="{BB962C8B-B14F-4D97-AF65-F5344CB8AC3E}">
        <p14:creationId xmlns:p14="http://schemas.microsoft.com/office/powerpoint/2010/main" val="21637765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a:t>Haga clic para modificar el estilo de título del patrón</a:t>
            </a:r>
            <a:endParaRPr lang="es-CO"/>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DD9E0A6-B7F4-4C33-B552-457CA2A69CD9}" type="datetimeFigureOut">
              <a:rPr lang="es-CO" smtClean="0"/>
              <a:t>21/03/2019</a:t>
            </a:fld>
            <a:endParaRPr lang="es-CO" dirty="0"/>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dirty="0"/>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F9D5D7-86DE-498A-AF71-611247097D28}" type="slidenum">
              <a:rPr lang="es-CO" smtClean="0"/>
              <a:t>‹#›</a:t>
            </a:fld>
            <a:endParaRPr lang="es-CO" dirty="0"/>
          </a:p>
        </p:txBody>
      </p:sp>
    </p:spTree>
    <p:extLst>
      <p:ext uri="{BB962C8B-B14F-4D97-AF65-F5344CB8AC3E}">
        <p14:creationId xmlns:p14="http://schemas.microsoft.com/office/powerpoint/2010/main" val="18867524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8" Type="http://schemas.openxmlformats.org/officeDocument/2006/relationships/diagramLayout" Target="../diagrams/layout2.xml"/><Relationship Id="rId13" Type="http://schemas.openxmlformats.org/officeDocument/2006/relationships/diagramLayout" Target="../diagrams/layout3.xml"/><Relationship Id="rId3" Type="http://schemas.openxmlformats.org/officeDocument/2006/relationships/diagramLayout" Target="../diagrams/layout1.xml"/><Relationship Id="rId7" Type="http://schemas.openxmlformats.org/officeDocument/2006/relationships/diagramData" Target="../diagrams/data2.xml"/><Relationship Id="rId12" Type="http://schemas.openxmlformats.org/officeDocument/2006/relationships/diagramData" Target="../diagrams/data3.xml"/><Relationship Id="rId2" Type="http://schemas.openxmlformats.org/officeDocument/2006/relationships/diagramData" Target="../diagrams/data1.xml"/><Relationship Id="rId16" Type="http://schemas.microsoft.com/office/2007/relationships/diagramDrawing" Target="../diagrams/drawing3.xml"/><Relationship Id="rId1" Type="http://schemas.openxmlformats.org/officeDocument/2006/relationships/slideLayout" Target="../slideLayouts/slideLayout3.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5" Type="http://schemas.openxmlformats.org/officeDocument/2006/relationships/diagramColors" Target="../diagrams/colors3.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 Id="rId14" Type="http://schemas.openxmlformats.org/officeDocument/2006/relationships/diagramQuickStyle" Target="../diagrams/quickStyle3.xml"/></Relationships>
</file>

<file path=ppt/slides/_rels/slide11.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3.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 Id="rId9"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6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97169" y="1214754"/>
            <a:ext cx="1600646" cy="666936"/>
          </a:xfrm>
          <a:prstGeom prst="rect">
            <a:avLst/>
          </a:prstGeom>
        </p:spPr>
      </p:pic>
      <p:pic>
        <p:nvPicPr>
          <p:cNvPr id="9" name="8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5084" y="1214754"/>
            <a:ext cx="2283000" cy="583434"/>
          </a:xfrm>
          <a:prstGeom prst="rect">
            <a:avLst/>
          </a:prstGeom>
        </p:spPr>
      </p:pic>
      <p:sp>
        <p:nvSpPr>
          <p:cNvPr id="12" name="6 CuadroTexto"/>
          <p:cNvSpPr txBox="1">
            <a:spLocks noChangeArrowheads="1"/>
          </p:cNvSpPr>
          <p:nvPr/>
        </p:nvSpPr>
        <p:spPr bwMode="auto">
          <a:xfrm>
            <a:off x="4974431" y="1162050"/>
            <a:ext cx="2919413"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s-CO" altLang="es-CO" sz="1350" b="1" dirty="0">
                <a:solidFill>
                  <a:schemeClr val="bg1"/>
                </a:solidFill>
                <a:latin typeface="Arial" charset="0"/>
              </a:rPr>
              <a:t>   </a:t>
            </a:r>
            <a:endParaRPr lang="es-CO" altLang="es-CO" sz="1350" b="1" i="1" dirty="0">
              <a:solidFill>
                <a:schemeClr val="bg1"/>
              </a:solidFill>
              <a:latin typeface="Arial" charset="0"/>
            </a:endParaRPr>
          </a:p>
        </p:txBody>
      </p:sp>
      <p:sp>
        <p:nvSpPr>
          <p:cNvPr id="13" name="11 Rectángulo"/>
          <p:cNvSpPr>
            <a:spLocks noChangeArrowheads="1"/>
          </p:cNvSpPr>
          <p:nvPr/>
        </p:nvSpPr>
        <p:spPr bwMode="auto">
          <a:xfrm>
            <a:off x="26970" y="2240868"/>
            <a:ext cx="9034836" cy="507831"/>
          </a:xfrm>
          <a:prstGeom prst="rect">
            <a:avLst/>
          </a:prstGeom>
          <a:solidFill>
            <a:schemeClr val="accent5">
              <a:lumMod val="75000"/>
            </a:schemeClr>
          </a:solidFill>
          <a:ln>
            <a:noFill/>
          </a:ln>
        </p:spPr>
        <p:txBody>
          <a:bodyPr wrap="squar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None/>
            </a:pPr>
            <a:r>
              <a:rPr lang="es-MX" altLang="es-CO" sz="1350" b="1" i="1" dirty="0">
                <a:solidFill>
                  <a:schemeClr val="bg1"/>
                </a:solidFill>
                <a:latin typeface="Arial" charset="0"/>
              </a:rPr>
              <a:t>GESTION INTELIGENTE DEL CICLO DE FINANCIACION  Y GESTION DE CARTERA Y COBRANZA EN EL SECTOR REAL, COMERCIAL Y SERVICIOS </a:t>
            </a:r>
            <a:endParaRPr lang="es-CO" altLang="es-CO" sz="1350" b="1" i="1" dirty="0">
              <a:solidFill>
                <a:schemeClr val="bg1"/>
              </a:solidFill>
              <a:latin typeface="Arial" charset="0"/>
            </a:endParaRPr>
          </a:p>
        </p:txBody>
      </p:sp>
      <p:sp>
        <p:nvSpPr>
          <p:cNvPr id="14" name="7 CuadroTexto"/>
          <p:cNvSpPr txBox="1">
            <a:spLocks noChangeArrowheads="1"/>
          </p:cNvSpPr>
          <p:nvPr/>
        </p:nvSpPr>
        <p:spPr bwMode="auto">
          <a:xfrm>
            <a:off x="1009275" y="3196936"/>
            <a:ext cx="4180460" cy="1523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s-CO" altLang="es-CO" sz="1800" b="1" i="1" dirty="0">
                <a:latin typeface="Arial" charset="0"/>
              </a:rPr>
              <a:t>MAURICIO ROJAS</a:t>
            </a:r>
          </a:p>
          <a:p>
            <a:pPr algn="ctr" eaLnBrk="1" hangingPunct="1">
              <a:spcBef>
                <a:spcPct val="0"/>
              </a:spcBef>
              <a:buFontTx/>
              <a:buNone/>
            </a:pPr>
            <a:r>
              <a:rPr lang="es-CO" altLang="es-CO" sz="1500" b="1" i="1" dirty="0">
                <a:latin typeface="Arial" charset="0"/>
              </a:rPr>
              <a:t>CEO  </a:t>
            </a:r>
          </a:p>
          <a:p>
            <a:pPr algn="ctr" eaLnBrk="1" hangingPunct="1">
              <a:spcBef>
                <a:spcPct val="0"/>
              </a:spcBef>
              <a:buFontTx/>
              <a:buNone/>
            </a:pPr>
            <a:r>
              <a:rPr lang="es-CO" altLang="es-CO" sz="1800" b="1" i="1" dirty="0">
                <a:solidFill>
                  <a:srgbClr val="FF0000"/>
                </a:solidFill>
                <a:latin typeface="Arial" charset="0"/>
              </a:rPr>
              <a:t>REDS AND KINGS COMPANY LLC</a:t>
            </a:r>
          </a:p>
          <a:p>
            <a:pPr algn="ctr" eaLnBrk="1" hangingPunct="1">
              <a:spcBef>
                <a:spcPct val="0"/>
              </a:spcBef>
              <a:buFontTx/>
              <a:buNone/>
            </a:pPr>
            <a:r>
              <a:rPr lang="es-CO" altLang="es-CO" sz="1350" b="1" i="1" dirty="0">
                <a:latin typeface="Arial" charset="0"/>
              </a:rPr>
              <a:t>Fort Lauderdale – Florida - EEUU </a:t>
            </a:r>
          </a:p>
          <a:p>
            <a:pPr algn="ctr" eaLnBrk="1" hangingPunct="1">
              <a:spcBef>
                <a:spcPct val="0"/>
              </a:spcBef>
              <a:buFontTx/>
              <a:buNone/>
            </a:pPr>
            <a:endParaRPr lang="es-CO" altLang="es-CO" sz="1500" b="1" i="1" dirty="0">
              <a:latin typeface="Arial" charset="0"/>
            </a:endParaRPr>
          </a:p>
          <a:p>
            <a:pPr algn="ctr" eaLnBrk="1" hangingPunct="1">
              <a:spcBef>
                <a:spcPct val="0"/>
              </a:spcBef>
              <a:buFontTx/>
              <a:buNone/>
            </a:pPr>
            <a:r>
              <a:rPr lang="es-CO" altLang="es-CO" sz="1350" b="1" i="1" dirty="0">
                <a:solidFill>
                  <a:srgbClr val="002060"/>
                </a:solidFill>
                <a:latin typeface="Arial" charset="0"/>
              </a:rPr>
              <a:t>mrojas@redsandkings.com </a:t>
            </a:r>
          </a:p>
        </p:txBody>
      </p:sp>
      <p:sp>
        <p:nvSpPr>
          <p:cNvPr id="16" name="15 Rectángulo redondeado"/>
          <p:cNvSpPr/>
          <p:nvPr/>
        </p:nvSpPr>
        <p:spPr>
          <a:xfrm>
            <a:off x="5893557" y="3418080"/>
            <a:ext cx="1378744" cy="1037034"/>
          </a:xfrm>
          <a:prstGeom prst="roundRect">
            <a:avLst/>
          </a:prstGeom>
        </p:spPr>
        <p:style>
          <a:lnRef idx="2">
            <a:schemeClr val="dk1"/>
          </a:lnRef>
          <a:fillRef idx="1">
            <a:schemeClr val="lt1"/>
          </a:fillRef>
          <a:effectRef idx="0">
            <a:schemeClr val="dk1"/>
          </a:effectRef>
          <a:fontRef idx="minor">
            <a:schemeClr val="dk1"/>
          </a:fontRef>
        </p:style>
        <p:txBody>
          <a:bodyPr anchor="ctr"/>
          <a:lstStyle/>
          <a:p>
            <a:pPr algn="ctr">
              <a:defRPr/>
            </a:pPr>
            <a:r>
              <a:rPr lang="es-CO" sz="825" dirty="0">
                <a:solidFill>
                  <a:schemeClr val="tx1"/>
                </a:solidFill>
                <a:latin typeface="Arial" pitchFamily="34" charset="0"/>
                <a:cs typeface="Arial" pitchFamily="34" charset="0"/>
              </a:rPr>
              <a:t>Espacio opcional para insertar   imagen, foto, o logo  de su Compañía </a:t>
            </a:r>
          </a:p>
          <a:p>
            <a:pPr algn="ctr">
              <a:defRPr/>
            </a:pPr>
            <a:r>
              <a:rPr lang="es-CO" sz="825" dirty="0">
                <a:solidFill>
                  <a:schemeClr val="tx1"/>
                </a:solidFill>
                <a:latin typeface="Arial" pitchFamily="34" charset="0"/>
                <a:cs typeface="Arial" pitchFamily="34" charset="0"/>
              </a:rPr>
              <a:t>si  lo considera </a:t>
            </a:r>
            <a:endParaRPr lang="es-CO" sz="825" dirty="0">
              <a:solidFill>
                <a:schemeClr val="bg1"/>
              </a:solidFill>
              <a:latin typeface="Arial" pitchFamily="34" charset="0"/>
              <a:cs typeface="Arial" pitchFamily="34" charset="0"/>
            </a:endParaRPr>
          </a:p>
        </p:txBody>
      </p:sp>
      <p:pic>
        <p:nvPicPr>
          <p:cNvPr id="17" name="16 Imagen"/>
          <p:cNvPicPr>
            <a:picLocks noChangeAspect="1"/>
          </p:cNvPicPr>
          <p:nvPr/>
        </p:nvPicPr>
        <p:blipFill rotWithShape="1">
          <a:blip r:embed="rId4">
            <a:extLst>
              <a:ext uri="{28A0092B-C50C-407E-A947-70E740481C1C}">
                <a14:useLocalDpi xmlns:a14="http://schemas.microsoft.com/office/drawing/2010/main" val="0"/>
              </a:ext>
            </a:extLst>
          </a:blip>
          <a:srcRect b="94074"/>
          <a:stretch/>
        </p:blipFill>
        <p:spPr>
          <a:xfrm>
            <a:off x="-1" y="5578721"/>
            <a:ext cx="9144001" cy="442568"/>
          </a:xfrm>
          <a:prstGeom prst="rect">
            <a:avLst/>
          </a:prstGeom>
        </p:spPr>
      </p:pic>
      <p:pic>
        <p:nvPicPr>
          <p:cNvPr id="20" name="19 Imagen"/>
          <p:cNvPicPr>
            <a:picLocks noChangeAspect="1"/>
          </p:cNvPicPr>
          <p:nvPr/>
        </p:nvPicPr>
        <p:blipFill rotWithShape="1">
          <a:blip r:embed="rId5" cstate="print">
            <a:extLst>
              <a:ext uri="{28A0092B-C50C-407E-A947-70E740481C1C}">
                <a14:useLocalDpi xmlns:a14="http://schemas.microsoft.com/office/drawing/2010/main" val="0"/>
              </a:ext>
            </a:extLst>
          </a:blip>
          <a:srcRect t="38974" b="46531"/>
          <a:stretch/>
        </p:blipFill>
        <p:spPr>
          <a:xfrm>
            <a:off x="4269192" y="4833157"/>
            <a:ext cx="4874808" cy="745564"/>
          </a:xfrm>
          <a:prstGeom prst="rect">
            <a:avLst/>
          </a:prstGeom>
        </p:spPr>
      </p:pic>
      <p:pic>
        <p:nvPicPr>
          <p:cNvPr id="21" name="20 Imagen"/>
          <p:cNvPicPr>
            <a:picLocks noChangeAspect="1"/>
          </p:cNvPicPr>
          <p:nvPr/>
        </p:nvPicPr>
        <p:blipFill rotWithShape="1">
          <a:blip r:embed="rId4">
            <a:extLst>
              <a:ext uri="{28A0092B-C50C-407E-A947-70E740481C1C}">
                <a14:useLocalDpi xmlns:a14="http://schemas.microsoft.com/office/drawing/2010/main" val="0"/>
              </a:ext>
            </a:extLst>
          </a:blip>
          <a:srcRect l="15967" t="38974" b="46531"/>
          <a:stretch/>
        </p:blipFill>
        <p:spPr>
          <a:xfrm>
            <a:off x="0" y="4833157"/>
            <a:ext cx="4301970" cy="745563"/>
          </a:xfrm>
          <a:prstGeom prst="rect">
            <a:avLst/>
          </a:prstGeom>
        </p:spPr>
      </p:pic>
      <p:sp>
        <p:nvSpPr>
          <p:cNvPr id="22" name="21 CuadroTexto"/>
          <p:cNvSpPr txBox="1"/>
          <p:nvPr/>
        </p:nvSpPr>
        <p:spPr>
          <a:xfrm>
            <a:off x="1652855" y="5634542"/>
            <a:ext cx="6062718" cy="369332"/>
          </a:xfrm>
          <a:prstGeom prst="rect">
            <a:avLst/>
          </a:prstGeom>
          <a:noFill/>
        </p:spPr>
        <p:txBody>
          <a:bodyPr wrap="square" rtlCol="0">
            <a:spAutoFit/>
          </a:bodyPr>
          <a:lstStyle/>
          <a:p>
            <a:r>
              <a:rPr lang="es-CO" b="1" dirty="0">
                <a:latin typeface="High Tower Text" panose="02040502050506030303" pitchFamily="18" charset="0"/>
              </a:rPr>
              <a:t>EL CLIENTE  EN  EL  CENTRO  DEL  MODELO </a:t>
            </a:r>
          </a:p>
        </p:txBody>
      </p:sp>
      <p:pic>
        <p:nvPicPr>
          <p:cNvPr id="23" name="22 Imagen"/>
          <p:cNvPicPr>
            <a:picLocks noChangeAspect="1"/>
          </p:cNvPicPr>
          <p:nvPr/>
        </p:nvPicPr>
        <p:blipFill rotWithShape="1">
          <a:blip r:embed="rId4">
            <a:extLst>
              <a:ext uri="{28A0092B-C50C-407E-A947-70E740481C1C}">
                <a14:useLocalDpi xmlns:a14="http://schemas.microsoft.com/office/drawing/2010/main" val="0"/>
              </a:ext>
            </a:extLst>
          </a:blip>
          <a:srcRect b="94074"/>
          <a:stretch/>
        </p:blipFill>
        <p:spPr>
          <a:xfrm>
            <a:off x="-1" y="836712"/>
            <a:ext cx="9061807" cy="221284"/>
          </a:xfrm>
          <a:prstGeom prst="rect">
            <a:avLst/>
          </a:prstGeom>
        </p:spPr>
      </p:pic>
      <p:pic>
        <p:nvPicPr>
          <p:cNvPr id="2" name="1 Imagen"/>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893557" y="1214754"/>
            <a:ext cx="1702780" cy="732195"/>
          </a:xfrm>
          <a:prstGeom prst="rect">
            <a:avLst/>
          </a:prstGeom>
        </p:spPr>
      </p:pic>
      <p:pic>
        <p:nvPicPr>
          <p:cNvPr id="3" name="Picture 2">
            <a:extLst>
              <a:ext uri="{FF2B5EF4-FFF2-40B4-BE49-F238E27FC236}">
                <a16:creationId xmlns:a16="http://schemas.microsoft.com/office/drawing/2014/main" id="{CC4A82BC-1FAB-4096-99DB-A1221793E183}"/>
              </a:ext>
            </a:extLst>
          </p:cNvPr>
          <p:cNvPicPr>
            <a:picLocks noChangeAspect="1"/>
          </p:cNvPicPr>
          <p:nvPr/>
        </p:nvPicPr>
        <p:blipFill>
          <a:blip r:embed="rId7"/>
          <a:stretch>
            <a:fillRect/>
          </a:stretch>
        </p:blipFill>
        <p:spPr>
          <a:xfrm>
            <a:off x="5852416" y="3152381"/>
            <a:ext cx="3209390" cy="1669509"/>
          </a:xfrm>
          <a:prstGeom prst="rect">
            <a:avLst/>
          </a:prstGeom>
        </p:spPr>
      </p:pic>
    </p:spTree>
    <p:extLst>
      <p:ext uri="{BB962C8B-B14F-4D97-AF65-F5344CB8AC3E}">
        <p14:creationId xmlns:p14="http://schemas.microsoft.com/office/powerpoint/2010/main" val="10330480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Más 27">
            <a:extLst>
              <a:ext uri="{FF2B5EF4-FFF2-40B4-BE49-F238E27FC236}">
                <a16:creationId xmlns:a16="http://schemas.microsoft.com/office/drawing/2014/main" id="{CB5ECADD-9448-436B-BBD3-AC1B0D122197}"/>
              </a:ext>
            </a:extLst>
          </p:cNvPr>
          <p:cNvSpPr/>
          <p:nvPr/>
        </p:nvSpPr>
        <p:spPr>
          <a:xfrm>
            <a:off x="2490178" y="1170070"/>
            <a:ext cx="228600" cy="297369"/>
          </a:xfrm>
          <a:prstGeom prst="mathPlus">
            <a:avLst>
              <a:gd name="adj1" fmla="val 0"/>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dirty="0"/>
          </a:p>
        </p:txBody>
      </p:sp>
      <p:graphicFrame>
        <p:nvGraphicFramePr>
          <p:cNvPr id="2" name="Diagram 1">
            <a:extLst>
              <a:ext uri="{FF2B5EF4-FFF2-40B4-BE49-F238E27FC236}">
                <a16:creationId xmlns:a16="http://schemas.microsoft.com/office/drawing/2014/main" id="{417A1EFA-9E15-4829-9414-74A957EC1017}"/>
              </a:ext>
            </a:extLst>
          </p:cNvPr>
          <p:cNvGraphicFramePr/>
          <p:nvPr>
            <p:extLst>
              <p:ext uri="{D42A27DB-BD31-4B8C-83A1-F6EECF244321}">
                <p14:modId xmlns:p14="http://schemas.microsoft.com/office/powerpoint/2010/main" val="1201844406"/>
              </p:ext>
            </p:extLst>
          </p:nvPr>
        </p:nvGraphicFramePr>
        <p:xfrm>
          <a:off x="323528" y="2093791"/>
          <a:ext cx="3505200" cy="17541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8" name="Diagram 7">
            <a:extLst>
              <a:ext uri="{FF2B5EF4-FFF2-40B4-BE49-F238E27FC236}">
                <a16:creationId xmlns:a16="http://schemas.microsoft.com/office/drawing/2014/main" id="{C4FFCA05-2CBB-4E61-AAE9-700EABEA1931}"/>
              </a:ext>
            </a:extLst>
          </p:cNvPr>
          <p:cNvGraphicFramePr/>
          <p:nvPr>
            <p:extLst>
              <p:ext uri="{D42A27DB-BD31-4B8C-83A1-F6EECF244321}">
                <p14:modId xmlns:p14="http://schemas.microsoft.com/office/powerpoint/2010/main" val="421841120"/>
              </p:ext>
            </p:extLst>
          </p:nvPr>
        </p:nvGraphicFramePr>
        <p:xfrm>
          <a:off x="179512" y="4191139"/>
          <a:ext cx="3505200" cy="175418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34823" name="Rectángulo 3">
            <a:extLst>
              <a:ext uri="{FF2B5EF4-FFF2-40B4-BE49-F238E27FC236}">
                <a16:creationId xmlns:a16="http://schemas.microsoft.com/office/drawing/2014/main" id="{6AC024BF-2093-4396-B1B1-71B18DBDCCDC}"/>
              </a:ext>
            </a:extLst>
          </p:cNvPr>
          <p:cNvSpPr>
            <a:spLocks noChangeArrowheads="1"/>
          </p:cNvSpPr>
          <p:nvPr/>
        </p:nvSpPr>
        <p:spPr bwMode="auto">
          <a:xfrm>
            <a:off x="228600" y="838200"/>
            <a:ext cx="86868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endParaRPr lang="en-US" altLang="en-US" sz="2000" b="1" dirty="0">
              <a:ln w="22225">
                <a:solidFill>
                  <a:schemeClr val="accent2"/>
                </a:solidFill>
                <a:prstDash val="solid"/>
              </a:ln>
              <a:solidFill>
                <a:schemeClr val="accent2">
                  <a:lumMod val="40000"/>
                  <a:lumOff val="60000"/>
                </a:schemeClr>
              </a:solidFill>
              <a:latin typeface="Arial" panose="020B0604020202020204" pitchFamily="34" charset="0"/>
            </a:endParaRPr>
          </a:p>
          <a:p>
            <a:pPr algn="ctr">
              <a:spcBef>
                <a:spcPct val="0"/>
              </a:spcBef>
              <a:buFontTx/>
              <a:buNone/>
            </a:pPr>
            <a:r>
              <a:rPr lang="en-US" altLang="en-US" sz="2000" b="1" dirty="0">
                <a:ln w="22225">
                  <a:solidFill>
                    <a:schemeClr val="accent2"/>
                  </a:solidFill>
                  <a:prstDash val="solid"/>
                </a:ln>
                <a:solidFill>
                  <a:schemeClr val="accent2">
                    <a:lumMod val="40000"/>
                    <a:lumOff val="60000"/>
                  </a:schemeClr>
                </a:solidFill>
                <a:latin typeface="Arial" panose="020B0604020202020204" pitchFamily="34" charset="0"/>
              </a:rPr>
              <a:t>USABILIDAD + MOVILIDAD SOCIAL + INTERPRETACION DE LA FORMA DE CONSUMO MAS QUE DE LOS HABITOS + EMOCIONALIDAD</a:t>
            </a:r>
          </a:p>
        </p:txBody>
      </p:sp>
      <p:sp>
        <p:nvSpPr>
          <p:cNvPr id="34825" name="4 Marcador de pie de página">
            <a:extLst>
              <a:ext uri="{FF2B5EF4-FFF2-40B4-BE49-F238E27FC236}">
                <a16:creationId xmlns:a16="http://schemas.microsoft.com/office/drawing/2014/main" id="{0D72E0F4-EBEA-42E0-B809-D6F91D687BDD}"/>
              </a:ext>
            </a:extLst>
          </p:cNvPr>
          <p:cNvSpPr>
            <a:spLocks noGrp="1"/>
          </p:cNvSpPr>
          <p:nvPr>
            <p:ph type="ftr" sz="quarter" idx="11"/>
          </p:nvPr>
        </p:nvSpPr>
        <p:spPr bwMode="auto">
          <a:xfrm>
            <a:off x="3124200" y="6569075"/>
            <a:ext cx="2895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fontAlgn="base">
              <a:spcBef>
                <a:spcPct val="0"/>
              </a:spcBef>
              <a:spcAft>
                <a:spcPct val="0"/>
              </a:spcAft>
              <a:buFontTx/>
              <a:buNone/>
            </a:pPr>
            <a:r>
              <a:rPr lang="es-CO" altLang="en-US" sz="600" dirty="0">
                <a:solidFill>
                  <a:srgbClr val="898989"/>
                </a:solidFill>
              </a:rPr>
              <a:t>DERECHOS RESERVADOS DE AUTOR MAURICIO ROJAS CAMACHO</a:t>
            </a:r>
          </a:p>
        </p:txBody>
      </p:sp>
      <p:sp>
        <p:nvSpPr>
          <p:cNvPr id="3" name="TextBox 2">
            <a:extLst>
              <a:ext uri="{FF2B5EF4-FFF2-40B4-BE49-F238E27FC236}">
                <a16:creationId xmlns:a16="http://schemas.microsoft.com/office/drawing/2014/main" id="{05CE82B6-DDD7-48EC-A050-90F100FB8CF4}"/>
              </a:ext>
            </a:extLst>
          </p:cNvPr>
          <p:cNvSpPr txBox="1"/>
          <p:nvPr/>
        </p:nvSpPr>
        <p:spPr>
          <a:xfrm>
            <a:off x="1295636" y="470291"/>
            <a:ext cx="6552728" cy="400110"/>
          </a:xfrm>
          <a:prstGeom prst="rect">
            <a:avLst/>
          </a:prstGeom>
          <a:noFill/>
        </p:spPr>
        <p:txBody>
          <a:bodyPr wrap="square" rtlCol="0">
            <a:spAutoFit/>
          </a:bodyPr>
          <a:lstStyle/>
          <a:p>
            <a:pPr algn="ctr"/>
            <a:r>
              <a:rPr lang="en-US" sz="2000" b="1" i="1" dirty="0">
                <a:solidFill>
                  <a:schemeClr val="accent2"/>
                </a:solidFill>
              </a:rPr>
              <a:t>DISRUPTIVA EN EL GERENCIAMIENTO DE LOS MODELOS</a:t>
            </a:r>
            <a:endParaRPr lang="es-US" sz="2000" b="1" i="1" dirty="0">
              <a:solidFill>
                <a:schemeClr val="accent2"/>
              </a:solidFill>
            </a:endParaRPr>
          </a:p>
        </p:txBody>
      </p:sp>
      <p:graphicFrame>
        <p:nvGraphicFramePr>
          <p:cNvPr id="6" name="Diagram 5">
            <a:extLst>
              <a:ext uri="{FF2B5EF4-FFF2-40B4-BE49-F238E27FC236}">
                <a16:creationId xmlns:a16="http://schemas.microsoft.com/office/drawing/2014/main" id="{94E1D688-FBC3-44D9-A48B-5EE48E12984C}"/>
              </a:ext>
            </a:extLst>
          </p:cNvPr>
          <p:cNvGraphicFramePr/>
          <p:nvPr>
            <p:extLst>
              <p:ext uri="{D42A27DB-BD31-4B8C-83A1-F6EECF244321}">
                <p14:modId xmlns:p14="http://schemas.microsoft.com/office/powerpoint/2010/main" val="2845152141"/>
              </p:ext>
            </p:extLst>
          </p:nvPr>
        </p:nvGraphicFramePr>
        <p:xfrm>
          <a:off x="4283968" y="2636912"/>
          <a:ext cx="4272136" cy="2690906"/>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
        <p:nvSpPr>
          <p:cNvPr id="9" name="Rectangle 8">
            <a:extLst>
              <a:ext uri="{FF2B5EF4-FFF2-40B4-BE49-F238E27FC236}">
                <a16:creationId xmlns:a16="http://schemas.microsoft.com/office/drawing/2014/main" id="{5FB64E17-D59E-4943-B731-1B4316017881}"/>
              </a:ext>
            </a:extLst>
          </p:cNvPr>
          <p:cNvSpPr/>
          <p:nvPr/>
        </p:nvSpPr>
        <p:spPr>
          <a:xfrm>
            <a:off x="0" y="5795536"/>
            <a:ext cx="9252520" cy="923330"/>
          </a:xfrm>
          <a:prstGeom prst="rect">
            <a:avLst/>
          </a:prstGeom>
        </p:spPr>
        <p:txBody>
          <a:bodyPr wrap="square">
            <a:spAutoFit/>
          </a:bodyPr>
          <a:lstStyle/>
          <a:p>
            <a:r>
              <a:rPr lang="es-CO" dirty="0">
                <a:solidFill>
                  <a:srgbClr val="222222"/>
                </a:solidFill>
                <a:latin typeface="Arial" panose="020B0604020202020204" pitchFamily="34" charset="0"/>
                <a:ea typeface="Calibri" panose="020F0502020204030204" pitchFamily="34" charset="0"/>
              </a:rPr>
              <a:t>Los retail están descubriendo, que para algunos segmentos, el deseo es más fuerte que la necesidad,  que el uso de las cosas es más importante que la propiedad de las mismas.</a:t>
            </a:r>
            <a:endParaRPr lang="es-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Más 27">
            <a:extLst>
              <a:ext uri="{FF2B5EF4-FFF2-40B4-BE49-F238E27FC236}">
                <a16:creationId xmlns:a16="http://schemas.microsoft.com/office/drawing/2014/main" id="{88D5E7A3-E8B0-459F-AAB1-C88807C0476E}"/>
              </a:ext>
            </a:extLst>
          </p:cNvPr>
          <p:cNvSpPr/>
          <p:nvPr/>
        </p:nvSpPr>
        <p:spPr>
          <a:xfrm>
            <a:off x="2490178" y="1170070"/>
            <a:ext cx="228600" cy="297369"/>
          </a:xfrm>
          <a:prstGeom prst="mathPlus">
            <a:avLst>
              <a:gd name="adj1" fmla="val 0"/>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dirty="0"/>
          </a:p>
        </p:txBody>
      </p:sp>
      <p:pic>
        <p:nvPicPr>
          <p:cNvPr id="27658" name="Imagen 1">
            <a:extLst>
              <a:ext uri="{FF2B5EF4-FFF2-40B4-BE49-F238E27FC236}">
                <a16:creationId xmlns:a16="http://schemas.microsoft.com/office/drawing/2014/main" id="{4DBB24F1-8B18-4B4F-98C8-277F0159EB5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752600"/>
            <a:ext cx="1762652" cy="15356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9" name="Imagen 2">
            <a:extLst>
              <a:ext uri="{FF2B5EF4-FFF2-40B4-BE49-F238E27FC236}">
                <a16:creationId xmlns:a16="http://schemas.microsoft.com/office/drawing/2014/main" id="{759C81A2-72DD-4876-986D-DB9FD0996C71}"/>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1564" y="3568875"/>
            <a:ext cx="1931573" cy="1060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60" name="Imagen 8">
            <a:extLst>
              <a:ext uri="{FF2B5EF4-FFF2-40B4-BE49-F238E27FC236}">
                <a16:creationId xmlns:a16="http://schemas.microsoft.com/office/drawing/2014/main" id="{EA882B19-95ED-4069-89EB-771DAAB7CD21}"/>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8228" y="5081138"/>
            <a:ext cx="1874287" cy="1559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61" name="Imagen 15">
            <a:extLst>
              <a:ext uri="{FF2B5EF4-FFF2-40B4-BE49-F238E27FC236}">
                <a16:creationId xmlns:a16="http://schemas.microsoft.com/office/drawing/2014/main" id="{AB5B56DA-F200-4BAD-BF7D-0A54006DDD2E}"/>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716514" y="5225349"/>
            <a:ext cx="2497091" cy="1613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Elipse 17">
            <a:extLst>
              <a:ext uri="{FF2B5EF4-FFF2-40B4-BE49-F238E27FC236}">
                <a16:creationId xmlns:a16="http://schemas.microsoft.com/office/drawing/2014/main" id="{E1CC001B-2B63-4042-94A7-E4103A207ED2}"/>
              </a:ext>
            </a:extLst>
          </p:cNvPr>
          <p:cNvSpPr/>
          <p:nvPr/>
        </p:nvSpPr>
        <p:spPr bwMode="auto">
          <a:xfrm>
            <a:off x="2659063" y="1781175"/>
            <a:ext cx="2141537" cy="792163"/>
          </a:xfrm>
          <a:prstGeom prst="ellipse">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anchor="ctr"/>
          <a:lstStyle/>
          <a:p>
            <a:pPr algn="ctr">
              <a:defRPr/>
            </a:pPr>
            <a:r>
              <a:rPr lang="en-US" sz="1400" dirty="0"/>
              <a:t>SCORSE Z,M,X,BB,S </a:t>
            </a:r>
          </a:p>
        </p:txBody>
      </p:sp>
      <p:pic>
        <p:nvPicPr>
          <p:cNvPr id="27664" name="Imagen 18">
            <a:extLst>
              <a:ext uri="{FF2B5EF4-FFF2-40B4-BE49-F238E27FC236}">
                <a16:creationId xmlns:a16="http://schemas.microsoft.com/office/drawing/2014/main" id="{8066E2CE-0558-46F0-8651-764922271EAF}"/>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066107" y="4235363"/>
            <a:ext cx="1545259" cy="853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Más 22">
            <a:extLst>
              <a:ext uri="{FF2B5EF4-FFF2-40B4-BE49-F238E27FC236}">
                <a16:creationId xmlns:a16="http://schemas.microsoft.com/office/drawing/2014/main" id="{7B8B193A-0DD6-42F6-886C-BAEECCD91CB9}"/>
              </a:ext>
            </a:extLst>
          </p:cNvPr>
          <p:cNvSpPr/>
          <p:nvPr/>
        </p:nvSpPr>
        <p:spPr bwMode="auto">
          <a:xfrm>
            <a:off x="3658064" y="2594479"/>
            <a:ext cx="211518" cy="243364"/>
          </a:xfrm>
          <a:prstGeom prst="mathPlus">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dirty="0"/>
          </a:p>
        </p:txBody>
      </p:sp>
      <p:sp>
        <p:nvSpPr>
          <p:cNvPr id="25" name="Más 24">
            <a:extLst>
              <a:ext uri="{FF2B5EF4-FFF2-40B4-BE49-F238E27FC236}">
                <a16:creationId xmlns:a16="http://schemas.microsoft.com/office/drawing/2014/main" id="{23DA3227-F5D0-44EB-B67A-470193D7C459}"/>
              </a:ext>
            </a:extLst>
          </p:cNvPr>
          <p:cNvSpPr/>
          <p:nvPr/>
        </p:nvSpPr>
        <p:spPr bwMode="auto">
          <a:xfrm>
            <a:off x="3774427" y="3983461"/>
            <a:ext cx="211518" cy="243364"/>
          </a:xfrm>
          <a:prstGeom prst="mathPlus">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dirty="0"/>
          </a:p>
        </p:txBody>
      </p:sp>
      <p:sp>
        <p:nvSpPr>
          <p:cNvPr id="26" name="Más 25">
            <a:extLst>
              <a:ext uri="{FF2B5EF4-FFF2-40B4-BE49-F238E27FC236}">
                <a16:creationId xmlns:a16="http://schemas.microsoft.com/office/drawing/2014/main" id="{1B182F3B-9D8E-4596-815E-36F8D8B49C92}"/>
              </a:ext>
            </a:extLst>
          </p:cNvPr>
          <p:cNvSpPr/>
          <p:nvPr/>
        </p:nvSpPr>
        <p:spPr bwMode="auto">
          <a:xfrm>
            <a:off x="1157301" y="3306880"/>
            <a:ext cx="211518" cy="243364"/>
          </a:xfrm>
          <a:prstGeom prst="mathPlus">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dirty="0"/>
          </a:p>
        </p:txBody>
      </p:sp>
      <p:sp>
        <p:nvSpPr>
          <p:cNvPr id="27" name="Más 26">
            <a:extLst>
              <a:ext uri="{FF2B5EF4-FFF2-40B4-BE49-F238E27FC236}">
                <a16:creationId xmlns:a16="http://schemas.microsoft.com/office/drawing/2014/main" id="{E227B471-0B4B-48CA-8F04-AC7E53CF765D}"/>
              </a:ext>
            </a:extLst>
          </p:cNvPr>
          <p:cNvSpPr/>
          <p:nvPr/>
        </p:nvSpPr>
        <p:spPr bwMode="auto">
          <a:xfrm>
            <a:off x="2295851" y="2055380"/>
            <a:ext cx="211518" cy="243364"/>
          </a:xfrm>
          <a:prstGeom prst="mathPlus">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dirty="0"/>
          </a:p>
        </p:txBody>
      </p:sp>
      <p:sp>
        <p:nvSpPr>
          <p:cNvPr id="29" name="Más 28">
            <a:extLst>
              <a:ext uri="{FF2B5EF4-FFF2-40B4-BE49-F238E27FC236}">
                <a16:creationId xmlns:a16="http://schemas.microsoft.com/office/drawing/2014/main" id="{60AF426B-9B33-4714-A8C1-39B8B93B2556}"/>
              </a:ext>
            </a:extLst>
          </p:cNvPr>
          <p:cNvSpPr/>
          <p:nvPr/>
        </p:nvSpPr>
        <p:spPr bwMode="auto">
          <a:xfrm>
            <a:off x="1155720" y="4577010"/>
            <a:ext cx="211518" cy="243364"/>
          </a:xfrm>
          <a:prstGeom prst="mathPlus">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dirty="0"/>
          </a:p>
        </p:txBody>
      </p:sp>
      <p:sp>
        <p:nvSpPr>
          <p:cNvPr id="31" name="Más 30">
            <a:extLst>
              <a:ext uri="{FF2B5EF4-FFF2-40B4-BE49-F238E27FC236}">
                <a16:creationId xmlns:a16="http://schemas.microsoft.com/office/drawing/2014/main" id="{557FA6F9-101D-452A-A438-B4AB6A584644}"/>
              </a:ext>
            </a:extLst>
          </p:cNvPr>
          <p:cNvSpPr/>
          <p:nvPr/>
        </p:nvSpPr>
        <p:spPr bwMode="auto">
          <a:xfrm>
            <a:off x="3774427" y="5033893"/>
            <a:ext cx="211518" cy="243364"/>
          </a:xfrm>
          <a:prstGeom prst="mathPlus">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dirty="0"/>
          </a:p>
        </p:txBody>
      </p:sp>
      <p:sp>
        <p:nvSpPr>
          <p:cNvPr id="22" name="1 Título">
            <a:extLst>
              <a:ext uri="{FF2B5EF4-FFF2-40B4-BE49-F238E27FC236}">
                <a16:creationId xmlns:a16="http://schemas.microsoft.com/office/drawing/2014/main" id="{E5A9D76C-CC7F-4C17-A646-ADD52C516B6A}"/>
              </a:ext>
            </a:extLst>
          </p:cNvPr>
          <p:cNvSpPr>
            <a:spLocks noGrp="1"/>
          </p:cNvSpPr>
          <p:nvPr>
            <p:ph type="title"/>
          </p:nvPr>
        </p:nvSpPr>
        <p:spPr>
          <a:xfrm>
            <a:off x="228600" y="188640"/>
            <a:ext cx="8610600" cy="1143000"/>
          </a:xfrm>
        </p:spPr>
        <p:txBody>
          <a:bodyPr anchor="ctr">
            <a:normAutofit/>
          </a:bodyPr>
          <a:lstStyle/>
          <a:p>
            <a:pPr algn="ctr">
              <a:defRPr/>
            </a:pPr>
            <a:r>
              <a:rPr lang="es-CO" sz="2400" b="0" dirty="0">
                <a:solidFill>
                  <a:srgbClr val="FF0000"/>
                </a:solidFill>
                <a:latin typeface="Arial" charset="0"/>
                <a:ea typeface="MS PGothic" charset="0"/>
              </a:rPr>
              <a:t>LOS MODELOS TAMBIEN DEBEN SABER VENDER</a:t>
            </a:r>
          </a:p>
        </p:txBody>
      </p:sp>
      <p:sp>
        <p:nvSpPr>
          <p:cNvPr id="27656" name="4 Marcador de pie de página">
            <a:extLst>
              <a:ext uri="{FF2B5EF4-FFF2-40B4-BE49-F238E27FC236}">
                <a16:creationId xmlns:a16="http://schemas.microsoft.com/office/drawing/2014/main" id="{8F57BA9E-CBB1-4855-B89F-1C6DFFF92E38}"/>
              </a:ext>
            </a:extLst>
          </p:cNvPr>
          <p:cNvSpPr>
            <a:spLocks noGrp="1"/>
          </p:cNvSpPr>
          <p:nvPr>
            <p:ph type="ftr" sz="quarter" idx="11"/>
          </p:nvPr>
        </p:nvSpPr>
        <p:spPr bwMode="auto">
          <a:xfrm>
            <a:off x="3124200" y="6569075"/>
            <a:ext cx="2895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fontAlgn="base">
              <a:spcBef>
                <a:spcPct val="0"/>
              </a:spcBef>
              <a:spcAft>
                <a:spcPct val="0"/>
              </a:spcAft>
              <a:buFontTx/>
              <a:buNone/>
            </a:pPr>
            <a:r>
              <a:rPr lang="es-CO" altLang="en-US" sz="600" dirty="0">
                <a:solidFill>
                  <a:srgbClr val="898989"/>
                </a:solidFill>
              </a:rPr>
              <a:t>DERECHOS RESERVADOS DE AUTOR MAURICIO ROJAS CAMACHO</a:t>
            </a:r>
          </a:p>
        </p:txBody>
      </p:sp>
      <p:sp>
        <p:nvSpPr>
          <p:cNvPr id="32" name="Elipse 17">
            <a:extLst>
              <a:ext uri="{FF2B5EF4-FFF2-40B4-BE49-F238E27FC236}">
                <a16:creationId xmlns:a16="http://schemas.microsoft.com/office/drawing/2014/main" id="{5C3F2AB7-C9AA-44AD-BF5B-3B0F03D24585}"/>
              </a:ext>
            </a:extLst>
          </p:cNvPr>
          <p:cNvSpPr/>
          <p:nvPr/>
        </p:nvSpPr>
        <p:spPr bwMode="auto">
          <a:xfrm>
            <a:off x="2703658" y="2934097"/>
            <a:ext cx="2141537" cy="792163"/>
          </a:xfrm>
          <a:prstGeom prst="ellipse">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anchor="ctr"/>
          <a:lstStyle/>
          <a:p>
            <a:pPr algn="ctr">
              <a:defRPr/>
            </a:pPr>
            <a:r>
              <a:rPr lang="en-US" sz="1400" dirty="0"/>
              <a:t>IMPULSO</a:t>
            </a:r>
          </a:p>
          <a:p>
            <a:pPr algn="ctr">
              <a:defRPr/>
            </a:pPr>
            <a:r>
              <a:rPr lang="en-US" sz="1400" dirty="0"/>
              <a:t>DESEO</a:t>
            </a:r>
          </a:p>
        </p:txBody>
      </p:sp>
      <p:sp>
        <p:nvSpPr>
          <p:cNvPr id="4" name="TextBox 3">
            <a:extLst>
              <a:ext uri="{FF2B5EF4-FFF2-40B4-BE49-F238E27FC236}">
                <a16:creationId xmlns:a16="http://schemas.microsoft.com/office/drawing/2014/main" id="{AF0C292C-8F1E-4D4B-B0D9-C6D7C14F6D57}"/>
              </a:ext>
            </a:extLst>
          </p:cNvPr>
          <p:cNvSpPr txBox="1"/>
          <p:nvPr/>
        </p:nvSpPr>
        <p:spPr>
          <a:xfrm>
            <a:off x="323528" y="1196752"/>
            <a:ext cx="1874287" cy="369332"/>
          </a:xfrm>
          <a:prstGeom prst="rect">
            <a:avLst/>
          </a:prstGeom>
          <a:noFill/>
        </p:spPr>
        <p:txBody>
          <a:bodyPr wrap="square" rtlCol="0">
            <a:spAutoFit/>
          </a:bodyPr>
          <a:lstStyle/>
          <a:p>
            <a:pPr algn="ctr"/>
            <a:r>
              <a:rPr lang="en-US" dirty="0"/>
              <a:t>ORIGINACION</a:t>
            </a:r>
            <a:endParaRPr lang="es-US" dirty="0"/>
          </a:p>
        </p:txBody>
      </p:sp>
      <p:sp>
        <p:nvSpPr>
          <p:cNvPr id="33" name="TextBox 32">
            <a:extLst>
              <a:ext uri="{FF2B5EF4-FFF2-40B4-BE49-F238E27FC236}">
                <a16:creationId xmlns:a16="http://schemas.microsoft.com/office/drawing/2014/main" id="{4BCA72BE-3319-4C78-9006-D7B8F29FCC81}"/>
              </a:ext>
            </a:extLst>
          </p:cNvPr>
          <p:cNvSpPr txBox="1"/>
          <p:nvPr/>
        </p:nvSpPr>
        <p:spPr>
          <a:xfrm>
            <a:off x="2683949" y="1195472"/>
            <a:ext cx="2141537" cy="369332"/>
          </a:xfrm>
          <a:prstGeom prst="rect">
            <a:avLst/>
          </a:prstGeom>
          <a:noFill/>
        </p:spPr>
        <p:txBody>
          <a:bodyPr wrap="square" rtlCol="0">
            <a:spAutoFit/>
          </a:bodyPr>
          <a:lstStyle/>
          <a:p>
            <a:pPr algn="ctr"/>
            <a:r>
              <a:rPr lang="en-US" dirty="0"/>
              <a:t>COMPORTAMIENTO</a:t>
            </a:r>
            <a:endParaRPr lang="es-US" dirty="0"/>
          </a:p>
        </p:txBody>
      </p:sp>
      <p:sp>
        <p:nvSpPr>
          <p:cNvPr id="34" name="TextBox 33">
            <a:extLst>
              <a:ext uri="{FF2B5EF4-FFF2-40B4-BE49-F238E27FC236}">
                <a16:creationId xmlns:a16="http://schemas.microsoft.com/office/drawing/2014/main" id="{EC9B6B1A-EE49-492C-BD41-660368B28B5B}"/>
              </a:ext>
            </a:extLst>
          </p:cNvPr>
          <p:cNvSpPr txBox="1"/>
          <p:nvPr/>
        </p:nvSpPr>
        <p:spPr>
          <a:xfrm>
            <a:off x="5761574" y="1170070"/>
            <a:ext cx="2141537" cy="369332"/>
          </a:xfrm>
          <a:prstGeom prst="rect">
            <a:avLst/>
          </a:prstGeom>
          <a:noFill/>
        </p:spPr>
        <p:txBody>
          <a:bodyPr wrap="square" rtlCol="0">
            <a:spAutoFit/>
          </a:bodyPr>
          <a:lstStyle/>
          <a:p>
            <a:pPr algn="ctr"/>
            <a:r>
              <a:rPr lang="en-US" dirty="0"/>
              <a:t>RECUPERACION</a:t>
            </a:r>
            <a:endParaRPr lang="es-US" dirty="0"/>
          </a:p>
        </p:txBody>
      </p:sp>
      <p:pic>
        <p:nvPicPr>
          <p:cNvPr id="5" name="Picture 4">
            <a:extLst>
              <a:ext uri="{FF2B5EF4-FFF2-40B4-BE49-F238E27FC236}">
                <a16:creationId xmlns:a16="http://schemas.microsoft.com/office/drawing/2014/main" id="{47B38E61-A368-4E31-B01B-0E08DF8598D0}"/>
              </a:ext>
            </a:extLst>
          </p:cNvPr>
          <p:cNvPicPr>
            <a:picLocks noChangeAspect="1"/>
          </p:cNvPicPr>
          <p:nvPr/>
        </p:nvPicPr>
        <p:blipFill>
          <a:blip r:embed="rId7"/>
          <a:stretch>
            <a:fillRect/>
          </a:stretch>
        </p:blipFill>
        <p:spPr>
          <a:xfrm>
            <a:off x="5796136" y="2273207"/>
            <a:ext cx="2400300" cy="333375"/>
          </a:xfrm>
          <a:prstGeom prst="rect">
            <a:avLst/>
          </a:prstGeom>
        </p:spPr>
      </p:pic>
      <p:pic>
        <p:nvPicPr>
          <p:cNvPr id="6" name="Picture 5">
            <a:extLst>
              <a:ext uri="{FF2B5EF4-FFF2-40B4-BE49-F238E27FC236}">
                <a16:creationId xmlns:a16="http://schemas.microsoft.com/office/drawing/2014/main" id="{35B09FDD-6941-4E23-8B67-57F6416D6A71}"/>
              </a:ext>
            </a:extLst>
          </p:cNvPr>
          <p:cNvPicPr>
            <a:picLocks noChangeAspect="1"/>
          </p:cNvPicPr>
          <p:nvPr/>
        </p:nvPicPr>
        <p:blipFill>
          <a:blip r:embed="rId8"/>
          <a:stretch>
            <a:fillRect/>
          </a:stretch>
        </p:blipFill>
        <p:spPr>
          <a:xfrm>
            <a:off x="5868144" y="2588922"/>
            <a:ext cx="2438400" cy="314325"/>
          </a:xfrm>
          <a:prstGeom prst="rect">
            <a:avLst/>
          </a:prstGeom>
        </p:spPr>
      </p:pic>
      <p:pic>
        <p:nvPicPr>
          <p:cNvPr id="7" name="Picture 6">
            <a:extLst>
              <a:ext uri="{FF2B5EF4-FFF2-40B4-BE49-F238E27FC236}">
                <a16:creationId xmlns:a16="http://schemas.microsoft.com/office/drawing/2014/main" id="{3FE30DB1-13BF-464B-95D1-ED42A14146A8}"/>
              </a:ext>
            </a:extLst>
          </p:cNvPr>
          <p:cNvPicPr>
            <a:picLocks noChangeAspect="1"/>
          </p:cNvPicPr>
          <p:nvPr/>
        </p:nvPicPr>
        <p:blipFill>
          <a:blip r:embed="rId9"/>
          <a:stretch>
            <a:fillRect/>
          </a:stretch>
        </p:blipFill>
        <p:spPr>
          <a:xfrm>
            <a:off x="5868144" y="2938075"/>
            <a:ext cx="2143125" cy="295275"/>
          </a:xfrm>
          <a:prstGeom prst="rect">
            <a:avLst/>
          </a:prstGeom>
        </p:spPr>
      </p:pic>
      <p:sp>
        <p:nvSpPr>
          <p:cNvPr id="8" name="Oval 7">
            <a:extLst>
              <a:ext uri="{FF2B5EF4-FFF2-40B4-BE49-F238E27FC236}">
                <a16:creationId xmlns:a16="http://schemas.microsoft.com/office/drawing/2014/main" id="{DFDCD562-F1F5-4525-A193-0664CEA84014}"/>
              </a:ext>
            </a:extLst>
          </p:cNvPr>
          <p:cNvSpPr/>
          <p:nvPr/>
        </p:nvSpPr>
        <p:spPr>
          <a:xfrm>
            <a:off x="5628134" y="1781175"/>
            <a:ext cx="2895600" cy="2067514"/>
          </a:xfrm>
          <a:prstGeom prst="ellipse">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s-US" dirty="0"/>
          </a:p>
        </p:txBody>
      </p:sp>
      <p:sp>
        <p:nvSpPr>
          <p:cNvPr id="35" name="Más 24">
            <a:extLst>
              <a:ext uri="{FF2B5EF4-FFF2-40B4-BE49-F238E27FC236}">
                <a16:creationId xmlns:a16="http://schemas.microsoft.com/office/drawing/2014/main" id="{8A51197B-42F0-4864-869D-12B6C25FBCBC}"/>
              </a:ext>
            </a:extLst>
          </p:cNvPr>
          <p:cNvSpPr/>
          <p:nvPr/>
        </p:nvSpPr>
        <p:spPr bwMode="auto">
          <a:xfrm>
            <a:off x="6939706" y="4034676"/>
            <a:ext cx="211518" cy="243364"/>
          </a:xfrm>
          <a:prstGeom prst="mathPlus">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dirty="0"/>
          </a:p>
        </p:txBody>
      </p:sp>
      <p:sp>
        <p:nvSpPr>
          <p:cNvPr id="9" name="TextBox 8">
            <a:extLst>
              <a:ext uri="{FF2B5EF4-FFF2-40B4-BE49-F238E27FC236}">
                <a16:creationId xmlns:a16="http://schemas.microsoft.com/office/drawing/2014/main" id="{DA18FBCB-68FF-4DC7-96DB-DFFE54D15FB6}"/>
              </a:ext>
            </a:extLst>
          </p:cNvPr>
          <p:cNvSpPr txBox="1"/>
          <p:nvPr/>
        </p:nvSpPr>
        <p:spPr>
          <a:xfrm flipH="1">
            <a:off x="6019800" y="4774655"/>
            <a:ext cx="2656656" cy="1200329"/>
          </a:xfrm>
          <a:prstGeom prst="rect">
            <a:avLst/>
          </a:prstGeom>
          <a:noFill/>
        </p:spPr>
        <p:txBody>
          <a:bodyPr wrap="square" rtlCol="0">
            <a:spAutoFit/>
          </a:bodyPr>
          <a:lstStyle/>
          <a:p>
            <a:pPr algn="ctr"/>
            <a:r>
              <a:rPr lang="en-US" dirty="0"/>
              <a:t>COMO ESTAMOS?</a:t>
            </a:r>
          </a:p>
          <a:p>
            <a:pPr algn="ctr"/>
            <a:r>
              <a:rPr lang="en-US" dirty="0"/>
              <a:t>CUANDO VUELVES?</a:t>
            </a:r>
          </a:p>
          <a:p>
            <a:pPr algn="ctr"/>
            <a:r>
              <a:rPr lang="es-CO" dirty="0"/>
              <a:t>Reactivar</a:t>
            </a:r>
            <a:r>
              <a:rPr lang="en-US" dirty="0"/>
              <a:t> la propension al </a:t>
            </a:r>
            <a:r>
              <a:rPr lang="es-CO" dirty="0"/>
              <a:t>consumo</a:t>
            </a:r>
          </a:p>
        </p:txBody>
      </p:sp>
      <p:sp>
        <p:nvSpPr>
          <p:cNvPr id="36" name="TextBox 35">
            <a:extLst>
              <a:ext uri="{FF2B5EF4-FFF2-40B4-BE49-F238E27FC236}">
                <a16:creationId xmlns:a16="http://schemas.microsoft.com/office/drawing/2014/main" id="{8399E234-061C-486A-AB64-8FDD852DC8D6}"/>
              </a:ext>
            </a:extLst>
          </p:cNvPr>
          <p:cNvSpPr txBox="1"/>
          <p:nvPr/>
        </p:nvSpPr>
        <p:spPr>
          <a:xfrm flipH="1">
            <a:off x="6163816" y="6167045"/>
            <a:ext cx="2656656" cy="646331"/>
          </a:xfrm>
          <a:prstGeom prst="rect">
            <a:avLst/>
          </a:prstGeom>
          <a:noFill/>
        </p:spPr>
        <p:txBody>
          <a:bodyPr wrap="square" rtlCol="0">
            <a:spAutoFit/>
          </a:bodyPr>
          <a:lstStyle/>
          <a:p>
            <a:pPr algn="ctr"/>
            <a:r>
              <a:rPr lang="en-US" b="1" dirty="0"/>
              <a:t>NO COBRE</a:t>
            </a:r>
          </a:p>
          <a:p>
            <a:pPr algn="ctr"/>
            <a:r>
              <a:rPr lang="en-US" b="1" dirty="0"/>
              <a:t>RECUPERE</a:t>
            </a:r>
            <a:endParaRPr lang="es-US" b="1"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descr="A person driving a car&#10;&#10;Description automatically generated">
            <a:extLst>
              <a:ext uri="{FF2B5EF4-FFF2-40B4-BE49-F238E27FC236}">
                <a16:creationId xmlns:a16="http://schemas.microsoft.com/office/drawing/2014/main" id="{D4DA473F-E24F-4B26-A282-B7CE28024BB0}"/>
              </a:ext>
            </a:extLst>
          </p:cNvPr>
          <p:cNvPicPr>
            <a:picLocks noChangeAspect="1"/>
          </p:cNvPicPr>
          <p:nvPr/>
        </p:nvPicPr>
        <p:blipFill rotWithShape="1">
          <a:blip r:embed="rId2">
            <a:extLst>
              <a:ext uri="{28A0092B-C50C-407E-A947-70E740481C1C}">
                <a14:useLocalDpi xmlns:a14="http://schemas.microsoft.com/office/drawing/2010/main" val="0"/>
              </a:ext>
            </a:extLst>
          </a:blip>
          <a:srcRect l="3091" r="17883" b="-1"/>
          <a:stretch/>
        </p:blipFill>
        <p:spPr>
          <a:xfrm>
            <a:off x="4087896" y="3263116"/>
            <a:ext cx="5056104" cy="3594884"/>
          </a:xfrm>
          <a:prstGeom prst="rect">
            <a:avLst/>
          </a:prstGeom>
        </p:spPr>
      </p:pic>
      <p:pic>
        <p:nvPicPr>
          <p:cNvPr id="5" name="Picture 4" descr="A person in a car&#10;&#10;Description automatically generated">
            <a:extLst>
              <a:ext uri="{FF2B5EF4-FFF2-40B4-BE49-F238E27FC236}">
                <a16:creationId xmlns:a16="http://schemas.microsoft.com/office/drawing/2014/main" id="{BE3DB95B-8E78-4214-841A-4F9F034AC0FB}"/>
              </a:ext>
            </a:extLst>
          </p:cNvPr>
          <p:cNvPicPr>
            <a:picLocks noChangeAspect="1"/>
          </p:cNvPicPr>
          <p:nvPr/>
        </p:nvPicPr>
        <p:blipFill rotWithShape="1">
          <a:blip r:embed="rId3">
            <a:extLst>
              <a:ext uri="{28A0092B-C50C-407E-A947-70E740481C1C}">
                <a14:useLocalDpi xmlns:a14="http://schemas.microsoft.com/office/drawing/2010/main" val="0"/>
              </a:ext>
            </a:extLst>
          </a:blip>
          <a:srcRect l="8702" r="4956" b="2"/>
          <a:stretch/>
        </p:blipFill>
        <p:spPr>
          <a:xfrm>
            <a:off x="1315747" y="10"/>
            <a:ext cx="5070673" cy="3920034"/>
          </a:xfrm>
          <a:custGeom>
            <a:avLst/>
            <a:gdLst>
              <a:gd name="connsiteX0" fmla="*/ 0 w 4113440"/>
              <a:gd name="connsiteY0" fmla="*/ 0 h 3920044"/>
              <a:gd name="connsiteX1" fmla="*/ 4113440 w 4113440"/>
              <a:gd name="connsiteY1" fmla="*/ 0 h 3920044"/>
              <a:gd name="connsiteX2" fmla="*/ 4113440 w 4113440"/>
              <a:gd name="connsiteY2" fmla="*/ 3103224 h 3920044"/>
              <a:gd name="connsiteX3" fmla="*/ 2157388 w 4113440"/>
              <a:gd name="connsiteY3" fmla="*/ 3103224 h 3920044"/>
              <a:gd name="connsiteX4" fmla="*/ 2157388 w 4113440"/>
              <a:gd name="connsiteY4" fmla="*/ 3920044 h 3920044"/>
              <a:gd name="connsiteX5" fmla="*/ 0 w 4113440"/>
              <a:gd name="connsiteY5" fmla="*/ 3920044 h 3920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13440" h="3920044">
                <a:moveTo>
                  <a:pt x="0" y="0"/>
                </a:moveTo>
                <a:lnTo>
                  <a:pt x="4113440" y="0"/>
                </a:lnTo>
                <a:lnTo>
                  <a:pt x="4113440" y="3103224"/>
                </a:lnTo>
                <a:lnTo>
                  <a:pt x="2157388" y="3103224"/>
                </a:lnTo>
                <a:lnTo>
                  <a:pt x="2157388" y="3920044"/>
                </a:lnTo>
                <a:lnTo>
                  <a:pt x="0" y="3920044"/>
                </a:lnTo>
                <a:close/>
              </a:path>
            </a:pathLst>
          </a:custGeom>
        </p:spPr>
      </p:pic>
      <p:sp>
        <p:nvSpPr>
          <p:cNvPr id="13" name="Rectangle 12">
            <a:extLst>
              <a:ext uri="{FF2B5EF4-FFF2-40B4-BE49-F238E27FC236}">
                <a16:creationId xmlns:a16="http://schemas.microsoft.com/office/drawing/2014/main" id="{806692FB-8FCB-4B46-A077-B6132E789B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07070" y="160868"/>
            <a:ext cx="2516279" cy="2941382"/>
          </a:xfrm>
          <a:prstGeom prst="rect">
            <a:avLst/>
          </a:prstGeom>
          <a:solidFill>
            <a:srgbClr val="4D58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00FC960A-022A-4742-832C-FCE8ABEABA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0649" y="4069977"/>
            <a:ext cx="1074446" cy="2019928"/>
          </a:xfrm>
          <a:prstGeom prst="rect">
            <a:avLst/>
          </a:prstGeom>
          <a:solidFill>
            <a:srgbClr val="4D58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E1EB895B-463A-4574-8F9E-9E8762E6A313}"/>
              </a:ext>
            </a:extLst>
          </p:cNvPr>
          <p:cNvPicPr>
            <a:picLocks noChangeAspect="1"/>
          </p:cNvPicPr>
          <p:nvPr/>
        </p:nvPicPr>
        <p:blipFill rotWithShape="1">
          <a:blip r:embed="rId4"/>
          <a:srcRect r="4" b="746"/>
          <a:stretch/>
        </p:blipFill>
        <p:spPr>
          <a:xfrm>
            <a:off x="1315747" y="4069977"/>
            <a:ext cx="2651498" cy="2019928"/>
          </a:xfrm>
          <a:prstGeom prst="rect">
            <a:avLst/>
          </a:prstGeom>
        </p:spPr>
      </p:pic>
      <p:sp>
        <p:nvSpPr>
          <p:cNvPr id="9" name="TextBox 8">
            <a:extLst>
              <a:ext uri="{FF2B5EF4-FFF2-40B4-BE49-F238E27FC236}">
                <a16:creationId xmlns:a16="http://schemas.microsoft.com/office/drawing/2014/main" id="{73CBCF1D-C1DE-464A-AC28-8126D7544634}"/>
              </a:ext>
            </a:extLst>
          </p:cNvPr>
          <p:cNvSpPr txBox="1"/>
          <p:nvPr/>
        </p:nvSpPr>
        <p:spPr>
          <a:xfrm>
            <a:off x="6983794" y="1262227"/>
            <a:ext cx="1509709" cy="369332"/>
          </a:xfrm>
          <a:prstGeom prst="rect">
            <a:avLst/>
          </a:prstGeom>
          <a:noFill/>
        </p:spPr>
        <p:txBody>
          <a:bodyPr wrap="none" rtlCol="0">
            <a:spAutoFit/>
          </a:bodyPr>
          <a:lstStyle/>
          <a:p>
            <a:r>
              <a:rPr lang="en-US" dirty="0">
                <a:solidFill>
                  <a:schemeClr val="bg1"/>
                </a:solidFill>
              </a:rPr>
              <a:t>SATISFACCION</a:t>
            </a:r>
            <a:endParaRPr lang="es-US" dirty="0">
              <a:solidFill>
                <a:schemeClr val="bg1"/>
              </a:solidFill>
            </a:endParaRPr>
          </a:p>
        </p:txBody>
      </p:sp>
      <p:sp>
        <p:nvSpPr>
          <p:cNvPr id="12" name="TextBox 11">
            <a:extLst>
              <a:ext uri="{FF2B5EF4-FFF2-40B4-BE49-F238E27FC236}">
                <a16:creationId xmlns:a16="http://schemas.microsoft.com/office/drawing/2014/main" id="{15ADC04A-A53D-4621-B07E-546521DD9CB1}"/>
              </a:ext>
            </a:extLst>
          </p:cNvPr>
          <p:cNvSpPr txBox="1"/>
          <p:nvPr/>
        </p:nvSpPr>
        <p:spPr>
          <a:xfrm rot="16200000">
            <a:off x="-56138" y="4875892"/>
            <a:ext cx="1428020" cy="369332"/>
          </a:xfrm>
          <a:prstGeom prst="rect">
            <a:avLst/>
          </a:prstGeom>
          <a:noFill/>
        </p:spPr>
        <p:txBody>
          <a:bodyPr wrap="none" rtlCol="0">
            <a:spAutoFit/>
          </a:bodyPr>
          <a:lstStyle/>
          <a:p>
            <a:r>
              <a:rPr lang="en-US" dirty="0">
                <a:solidFill>
                  <a:schemeClr val="bg1"/>
                </a:solidFill>
              </a:rPr>
              <a:t>REALIZACION</a:t>
            </a:r>
            <a:endParaRPr lang="es-US" dirty="0">
              <a:solidFill>
                <a:schemeClr val="bg1"/>
              </a:solidFill>
            </a:endParaRPr>
          </a:p>
        </p:txBody>
      </p:sp>
      <p:sp>
        <p:nvSpPr>
          <p:cNvPr id="10" name="TextBox 9">
            <a:extLst>
              <a:ext uri="{FF2B5EF4-FFF2-40B4-BE49-F238E27FC236}">
                <a16:creationId xmlns:a16="http://schemas.microsoft.com/office/drawing/2014/main" id="{BBA96C25-AFEA-47B4-8B1B-AA9A94B6990A}"/>
              </a:ext>
            </a:extLst>
          </p:cNvPr>
          <p:cNvSpPr txBox="1"/>
          <p:nvPr/>
        </p:nvSpPr>
        <p:spPr>
          <a:xfrm rot="16200000" flipH="1">
            <a:off x="-143613" y="1446893"/>
            <a:ext cx="1735663" cy="369332"/>
          </a:xfrm>
          <a:prstGeom prst="rect">
            <a:avLst/>
          </a:prstGeom>
          <a:noFill/>
        </p:spPr>
        <p:txBody>
          <a:bodyPr wrap="square" rtlCol="0">
            <a:spAutoFit/>
          </a:bodyPr>
          <a:lstStyle/>
          <a:p>
            <a:r>
              <a:rPr lang="en-US" dirty="0"/>
              <a:t>PENETRACION</a:t>
            </a:r>
            <a:endParaRPr lang="es-US" dirty="0"/>
          </a:p>
        </p:txBody>
      </p:sp>
      <p:sp>
        <p:nvSpPr>
          <p:cNvPr id="2" name="TextBox 1">
            <a:extLst>
              <a:ext uri="{FF2B5EF4-FFF2-40B4-BE49-F238E27FC236}">
                <a16:creationId xmlns:a16="http://schemas.microsoft.com/office/drawing/2014/main" id="{4FC56349-5D49-4E62-8047-22A6562191E9}"/>
              </a:ext>
            </a:extLst>
          </p:cNvPr>
          <p:cNvSpPr txBox="1"/>
          <p:nvPr/>
        </p:nvSpPr>
        <p:spPr>
          <a:xfrm flipH="1">
            <a:off x="467544" y="6250771"/>
            <a:ext cx="3842713" cy="369332"/>
          </a:xfrm>
          <a:prstGeom prst="rect">
            <a:avLst/>
          </a:prstGeom>
          <a:noFill/>
        </p:spPr>
        <p:txBody>
          <a:bodyPr wrap="square" rtlCol="0">
            <a:spAutoFit/>
          </a:bodyPr>
          <a:lstStyle/>
          <a:p>
            <a:pPr algn="ctr"/>
            <a:r>
              <a:rPr lang="en-US" dirty="0"/>
              <a:t>RECIPROCIDAD</a:t>
            </a:r>
            <a:endParaRPr lang="es-US" dirty="0"/>
          </a:p>
        </p:txBody>
      </p:sp>
    </p:spTree>
    <p:extLst>
      <p:ext uri="{BB962C8B-B14F-4D97-AF65-F5344CB8AC3E}">
        <p14:creationId xmlns:p14="http://schemas.microsoft.com/office/powerpoint/2010/main" val="37499882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1 Rectángulo">
            <a:extLst>
              <a:ext uri="{FF2B5EF4-FFF2-40B4-BE49-F238E27FC236}">
                <a16:creationId xmlns:a16="http://schemas.microsoft.com/office/drawing/2014/main" id="{BE713BBB-8A4A-4DE3-8506-991DCF5A2B5F}"/>
              </a:ext>
            </a:extLst>
          </p:cNvPr>
          <p:cNvSpPr>
            <a:spLocks noChangeArrowheads="1"/>
          </p:cNvSpPr>
          <p:nvPr/>
        </p:nvSpPr>
        <p:spPr bwMode="auto">
          <a:xfrm>
            <a:off x="26970" y="2240868"/>
            <a:ext cx="9034836" cy="830997"/>
          </a:xfrm>
          <a:prstGeom prst="rect">
            <a:avLst/>
          </a:prstGeom>
          <a:solidFill>
            <a:schemeClr val="accent5">
              <a:lumMod val="75000"/>
            </a:schemeClr>
          </a:solidFill>
          <a:ln>
            <a:noFill/>
          </a:ln>
        </p:spPr>
        <p:txBody>
          <a:bodyPr wrap="squar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None/>
            </a:pPr>
            <a:r>
              <a:rPr lang="es-MX" altLang="es-CO" sz="4800" b="1" i="1" dirty="0">
                <a:solidFill>
                  <a:schemeClr val="bg1"/>
                </a:solidFill>
                <a:latin typeface="Arial" charset="0"/>
              </a:rPr>
              <a:t>LO QUE NO ES INTELIGENTE</a:t>
            </a:r>
            <a:endParaRPr lang="es-CO" altLang="es-CO" sz="4800" b="1" i="1" dirty="0">
              <a:solidFill>
                <a:schemeClr val="bg1"/>
              </a:solidFill>
              <a:latin typeface="Arial" charset="0"/>
            </a:endParaRPr>
          </a:p>
        </p:txBody>
      </p:sp>
    </p:spTree>
    <p:extLst>
      <p:ext uri="{BB962C8B-B14F-4D97-AF65-F5344CB8AC3E}">
        <p14:creationId xmlns:p14="http://schemas.microsoft.com/office/powerpoint/2010/main" val="18962523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7845966-6EFC-468A-9CC7-BAB4B95854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4000" cy="6858000"/>
          </a:xfrm>
          <a:prstGeom prst="rect">
            <a:avLst/>
          </a:prstGeom>
          <a:solidFill>
            <a:srgbClr val="6355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9" name="Picture 8">
            <a:extLst>
              <a:ext uri="{FF2B5EF4-FFF2-40B4-BE49-F238E27FC236}">
                <a16:creationId xmlns:a16="http://schemas.microsoft.com/office/drawing/2014/main" id="{75554383-98AF-4A47-BB65-705FAAA4BE6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12500" r="12500"/>
          <a:stretch/>
        </p:blipFill>
        <p:spPr>
          <a:xfrm>
            <a:off x="0" y="0"/>
            <a:ext cx="9144000" cy="6858000"/>
          </a:xfrm>
          <a:prstGeom prst="rect">
            <a:avLst/>
          </a:prstGeom>
        </p:spPr>
      </p:pic>
      <p:sp>
        <p:nvSpPr>
          <p:cNvPr id="11" name="Freeform: Shape 10">
            <a:extLst>
              <a:ext uri="{FF2B5EF4-FFF2-40B4-BE49-F238E27FC236}">
                <a16:creationId xmlns:a16="http://schemas.microsoft.com/office/drawing/2014/main" id="{ADAD1991-FFD1-4E94-ABAB-7560D33008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5410" y="-3970"/>
            <a:ext cx="7748362" cy="6874811"/>
          </a:xfrm>
          <a:custGeom>
            <a:avLst/>
            <a:gdLst>
              <a:gd name="connsiteX0" fmla="*/ 2232159 w 7837716"/>
              <a:gd name="connsiteY0" fmla="*/ 0 h 6858000"/>
              <a:gd name="connsiteX1" fmla="*/ 5605557 w 7837716"/>
              <a:gd name="connsiteY1" fmla="*/ 0 h 6858000"/>
              <a:gd name="connsiteX2" fmla="*/ 5617845 w 7837716"/>
              <a:gd name="connsiteY2" fmla="*/ 5384 h 6858000"/>
              <a:gd name="connsiteX3" fmla="*/ 7837716 w 7837716"/>
              <a:gd name="connsiteY3" fmla="*/ 3429000 h 6858000"/>
              <a:gd name="connsiteX4" fmla="*/ 5617845 w 7837716"/>
              <a:gd name="connsiteY4" fmla="*/ 6852616 h 6858000"/>
              <a:gd name="connsiteX5" fmla="*/ 5605557 w 7837716"/>
              <a:gd name="connsiteY5" fmla="*/ 6858000 h 6858000"/>
              <a:gd name="connsiteX6" fmla="*/ 2232159 w 7837716"/>
              <a:gd name="connsiteY6" fmla="*/ 6858000 h 6858000"/>
              <a:gd name="connsiteX7" fmla="*/ 2219871 w 7837716"/>
              <a:gd name="connsiteY7" fmla="*/ 6852616 h 6858000"/>
              <a:gd name="connsiteX8" fmla="*/ 0 w 7837716"/>
              <a:gd name="connsiteY8" fmla="*/ 3429000 h 6858000"/>
              <a:gd name="connsiteX9" fmla="*/ 2219871 w 7837716"/>
              <a:gd name="connsiteY9" fmla="*/ 538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37716" h="6858000">
                <a:moveTo>
                  <a:pt x="2232159" y="0"/>
                </a:moveTo>
                <a:lnTo>
                  <a:pt x="5605557" y="0"/>
                </a:lnTo>
                <a:lnTo>
                  <a:pt x="5617845" y="5384"/>
                </a:lnTo>
                <a:cubicBezTo>
                  <a:pt x="6931322" y="618789"/>
                  <a:pt x="7837716" y="1921305"/>
                  <a:pt x="7837716" y="3429000"/>
                </a:cubicBezTo>
                <a:cubicBezTo>
                  <a:pt x="7837716" y="4936696"/>
                  <a:pt x="6931322" y="6239212"/>
                  <a:pt x="5617845" y="6852616"/>
                </a:cubicBezTo>
                <a:lnTo>
                  <a:pt x="5605557" y="6858000"/>
                </a:lnTo>
                <a:lnTo>
                  <a:pt x="2232159" y="6858000"/>
                </a:lnTo>
                <a:lnTo>
                  <a:pt x="2219871" y="6852616"/>
                </a:lnTo>
                <a:cubicBezTo>
                  <a:pt x="906394" y="6239212"/>
                  <a:pt x="0" y="4936696"/>
                  <a:pt x="0" y="3429000"/>
                </a:cubicBezTo>
                <a:cubicBezTo>
                  <a:pt x="0" y="1921305"/>
                  <a:pt x="906394" y="618789"/>
                  <a:pt x="2219871" y="5384"/>
                </a:cubicBezTo>
                <a:close/>
              </a:path>
            </a:pathLst>
          </a:custGeom>
          <a:solidFill>
            <a:schemeClr val="bg1"/>
          </a:solidFill>
          <a:ln>
            <a:gradFill>
              <a:gsLst>
                <a:gs pos="0">
                  <a:schemeClr val="accent1">
                    <a:lumMod val="40000"/>
                    <a:lumOff val="60000"/>
                  </a:schemeClr>
                </a:gs>
                <a:gs pos="23000">
                  <a:schemeClr val="accent1">
                    <a:lumMod val="45000"/>
                    <a:lumOff val="55000"/>
                  </a:schemeClr>
                </a:gs>
                <a:gs pos="83000">
                  <a:schemeClr val="bg2">
                    <a:lumMod val="82000"/>
                  </a:schemeClr>
                </a:gs>
                <a:gs pos="100000">
                  <a:schemeClr val="bg2">
                    <a:lumMod val="87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dirty="0"/>
          </a:p>
        </p:txBody>
      </p:sp>
      <p:pic>
        <p:nvPicPr>
          <p:cNvPr id="2" name="Picture 1" descr="A vintage photo of a truck&#10;&#10;Description automatically generated">
            <a:extLst>
              <a:ext uri="{FF2B5EF4-FFF2-40B4-BE49-F238E27FC236}">
                <a16:creationId xmlns:a16="http://schemas.microsoft.com/office/drawing/2014/main" id="{679B82AB-D0CF-47A1-ADDA-E5FC8FAD265D}"/>
              </a:ext>
            </a:extLst>
          </p:cNvPr>
          <p:cNvPicPr>
            <a:picLocks noChangeAspect="1"/>
          </p:cNvPicPr>
          <p:nvPr/>
        </p:nvPicPr>
        <p:blipFill>
          <a:blip r:embed="rId3"/>
          <a:stretch>
            <a:fillRect/>
          </a:stretch>
        </p:blipFill>
        <p:spPr>
          <a:xfrm>
            <a:off x="1882117" y="1172029"/>
            <a:ext cx="5294946" cy="4513942"/>
          </a:xfrm>
          <a:prstGeom prst="rect">
            <a:avLst/>
          </a:prstGeom>
        </p:spPr>
      </p:pic>
    </p:spTree>
    <p:extLst>
      <p:ext uri="{BB962C8B-B14F-4D97-AF65-F5344CB8AC3E}">
        <p14:creationId xmlns:p14="http://schemas.microsoft.com/office/powerpoint/2010/main" val="22029013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3444662-8223-4DDA-A8FB-8A3E92A247C5}"/>
              </a:ext>
            </a:extLst>
          </p:cNvPr>
          <p:cNvSpPr>
            <a:spLocks noGrp="1"/>
          </p:cNvSpPr>
          <p:nvPr>
            <p:ph type="body" idx="1"/>
          </p:nvPr>
        </p:nvSpPr>
        <p:spPr>
          <a:xfrm>
            <a:off x="539552" y="980728"/>
            <a:ext cx="8204448" cy="4536504"/>
          </a:xfrm>
        </p:spPr>
        <p:txBody>
          <a:bodyPr>
            <a:normAutofit lnSpcReduction="10000"/>
          </a:bodyPr>
          <a:lstStyle/>
          <a:p>
            <a:pPr marL="285750" indent="-285750">
              <a:buFont typeface="Arial" panose="020B0604020202020204" pitchFamily="34" charset="0"/>
              <a:buChar char="•"/>
            </a:pPr>
            <a:r>
              <a:rPr lang="en-US" sz="1600" dirty="0">
                <a:solidFill>
                  <a:schemeClr val="tx1"/>
                </a:solidFill>
                <a:latin typeface="MS PGothic" panose="020B0600070205080204" pitchFamily="34" charset="-128"/>
                <a:ea typeface="MS PGothic" panose="020B0600070205080204" pitchFamily="34" charset="-128"/>
              </a:rPr>
              <a:t>SUBESTIMARCE </a:t>
            </a:r>
          </a:p>
          <a:p>
            <a:pPr marL="285750" indent="-285750">
              <a:buFont typeface="Arial" panose="020B0604020202020204" pitchFamily="34" charset="0"/>
              <a:buChar char="•"/>
            </a:pPr>
            <a:r>
              <a:rPr lang="en-US" sz="1600" dirty="0">
                <a:solidFill>
                  <a:schemeClr val="tx1"/>
                </a:solidFill>
                <a:latin typeface="MS PGothic" panose="020B0600070205080204" pitchFamily="34" charset="-128"/>
                <a:ea typeface="MS PGothic" panose="020B0600070205080204" pitchFamily="34" charset="-128"/>
              </a:rPr>
              <a:t>PENSAR EN LOS CICLOS DEL CLIENTE EN FORMA AISLADA</a:t>
            </a:r>
          </a:p>
          <a:p>
            <a:pPr marL="285750" indent="-285750">
              <a:buFont typeface="Arial" panose="020B0604020202020204" pitchFamily="34" charset="0"/>
              <a:buChar char="•"/>
            </a:pPr>
            <a:r>
              <a:rPr lang="en-US" sz="1600" dirty="0">
                <a:solidFill>
                  <a:schemeClr val="tx1"/>
                </a:solidFill>
                <a:latin typeface="MS PGothic" panose="020B0600070205080204" pitchFamily="34" charset="-128"/>
                <a:ea typeface="MS PGothic" panose="020B0600070205080204" pitchFamily="34" charset="-128"/>
              </a:rPr>
              <a:t>PENSAR EN EL CLIENTE Y NO EN LA RENTABILIDAD</a:t>
            </a:r>
          </a:p>
          <a:p>
            <a:pPr marL="285750" indent="-285750">
              <a:buFont typeface="Arial" panose="020B0604020202020204" pitchFamily="34" charset="0"/>
              <a:buChar char="•"/>
            </a:pPr>
            <a:r>
              <a:rPr lang="en-US" sz="1600" dirty="0">
                <a:solidFill>
                  <a:schemeClr val="tx1"/>
                </a:solidFill>
                <a:latin typeface="MS PGothic" panose="020B0600070205080204" pitchFamily="34" charset="-128"/>
                <a:ea typeface="MS PGothic" panose="020B0600070205080204" pitchFamily="34" charset="-128"/>
              </a:rPr>
              <a:t>PENSAR EN LA RENTABILIDAD Y NO EN EL CLIENTE</a:t>
            </a:r>
          </a:p>
          <a:p>
            <a:pPr marL="285750" indent="-285750">
              <a:buFont typeface="Arial" panose="020B0604020202020204" pitchFamily="34" charset="0"/>
              <a:buChar char="•"/>
            </a:pPr>
            <a:r>
              <a:rPr lang="en-US" sz="1600" dirty="0">
                <a:solidFill>
                  <a:schemeClr val="tx1"/>
                </a:solidFill>
                <a:latin typeface="MS PGothic" panose="020B0600070205080204" pitchFamily="34" charset="-128"/>
                <a:ea typeface="MS PGothic" panose="020B0600070205080204" pitchFamily="34" charset="-128"/>
              </a:rPr>
              <a:t>CREER QUE EL CLIENTE ES FIEL A LA MARCA</a:t>
            </a:r>
          </a:p>
          <a:p>
            <a:pPr marL="285750" indent="-285750">
              <a:buFont typeface="Arial" panose="020B0604020202020204" pitchFamily="34" charset="0"/>
              <a:buChar char="•"/>
            </a:pPr>
            <a:r>
              <a:rPr lang="en-US" sz="1600" dirty="0">
                <a:solidFill>
                  <a:schemeClr val="tx1"/>
                </a:solidFill>
                <a:latin typeface="MS PGothic" panose="020B0600070205080204" pitchFamily="34" charset="-128"/>
                <a:ea typeface="MS PGothic" panose="020B0600070205080204" pitchFamily="34" charset="-128"/>
              </a:rPr>
              <a:t>ACTUAR EN CONTRA DE LA COMPETENCIA – ALERGIAS SISTEMICAS</a:t>
            </a:r>
          </a:p>
          <a:p>
            <a:pPr marL="285750" indent="-285750">
              <a:buFont typeface="Arial" panose="020B0604020202020204" pitchFamily="34" charset="0"/>
              <a:buChar char="•"/>
            </a:pPr>
            <a:r>
              <a:rPr lang="en-US" sz="1600" dirty="0">
                <a:solidFill>
                  <a:schemeClr val="tx1"/>
                </a:solidFill>
                <a:latin typeface="MS PGothic" panose="020B0600070205080204" pitchFamily="34" charset="-128"/>
                <a:ea typeface="MS PGothic" panose="020B0600070205080204" pitchFamily="34" charset="-128"/>
              </a:rPr>
              <a:t>APLICAR REGLAS BASADAS UNICAMENTE EN MODELOS LINEALES (EMPLEO, ACTIVOS, RENTAS, RECURRENCIAS)</a:t>
            </a:r>
          </a:p>
          <a:p>
            <a:pPr marL="285750" indent="-285750">
              <a:buFont typeface="Arial" panose="020B0604020202020204" pitchFamily="34" charset="0"/>
              <a:buChar char="•"/>
            </a:pPr>
            <a:r>
              <a:rPr lang="en-US" sz="1600" dirty="0">
                <a:solidFill>
                  <a:schemeClr val="tx1"/>
                </a:solidFill>
                <a:latin typeface="MS PGothic" panose="020B0600070205080204" pitchFamily="34" charset="-128"/>
                <a:ea typeface="MS PGothic" panose="020B0600070205080204" pitchFamily="34" charset="-128"/>
              </a:rPr>
              <a:t>MODELAR EL RIESGO DEL NEGOCIO SOLO CON VARIABLES DE RIESGO </a:t>
            </a:r>
          </a:p>
          <a:p>
            <a:pPr marL="285750" indent="-285750">
              <a:buFont typeface="Arial" panose="020B0604020202020204" pitchFamily="34" charset="0"/>
              <a:buChar char="•"/>
            </a:pPr>
            <a:r>
              <a:rPr lang="es-CO" sz="1600" dirty="0">
                <a:solidFill>
                  <a:schemeClr val="tx1"/>
                </a:solidFill>
                <a:latin typeface="MS PGothic" panose="020B0600070205080204" pitchFamily="34" charset="-128"/>
                <a:ea typeface="MS PGothic" panose="020B0600070205080204" pitchFamily="34" charset="-128"/>
              </a:rPr>
              <a:t>CREER QUE HAY VARIABLE ABSOLUTAS – </a:t>
            </a:r>
            <a:r>
              <a:rPr lang="es-CO" sz="1200" i="1" dirty="0">
                <a:solidFill>
                  <a:schemeClr val="tx1"/>
                </a:solidFill>
                <a:latin typeface="MS PGothic" panose="020B0600070205080204" pitchFamily="34" charset="-128"/>
                <a:ea typeface="MS PGothic" panose="020B0600070205080204" pitchFamily="34" charset="-128"/>
              </a:rPr>
              <a:t>(EN EL COMPORTAMIENTO HUMANO NO HAY ABSOLUTOS)</a:t>
            </a:r>
            <a:endParaRPr lang="en-US" sz="1600" i="1" dirty="0">
              <a:solidFill>
                <a:schemeClr val="tx1"/>
              </a:solidFill>
              <a:latin typeface="MS PGothic" panose="020B0600070205080204" pitchFamily="34" charset="-128"/>
              <a:ea typeface="MS PGothic" panose="020B0600070205080204" pitchFamily="34" charset="-128"/>
            </a:endParaRPr>
          </a:p>
          <a:p>
            <a:pPr marL="285750" indent="-285750">
              <a:buFont typeface="Arial" panose="020B0604020202020204" pitchFamily="34" charset="0"/>
              <a:buChar char="•"/>
            </a:pPr>
            <a:r>
              <a:rPr lang="en-US" sz="1600" dirty="0">
                <a:solidFill>
                  <a:schemeClr val="tx1"/>
                </a:solidFill>
                <a:latin typeface="MS PGothic" panose="020B0600070205080204" pitchFamily="34" charset="-128"/>
                <a:ea typeface="MS PGothic" panose="020B0600070205080204" pitchFamily="34" charset="-128"/>
              </a:rPr>
              <a:t>SOBRE ESTIMAR EL SENTIDO COMUN</a:t>
            </a:r>
          </a:p>
          <a:p>
            <a:pPr marL="285750" indent="-285750">
              <a:buFont typeface="Arial" panose="020B0604020202020204" pitchFamily="34" charset="0"/>
              <a:buChar char="•"/>
            </a:pPr>
            <a:r>
              <a:rPr lang="en-US" sz="1600" dirty="0">
                <a:solidFill>
                  <a:schemeClr val="tx1"/>
                </a:solidFill>
                <a:latin typeface="MS PGothic" panose="020B0600070205080204" pitchFamily="34" charset="-128"/>
                <a:ea typeface="MS PGothic" panose="020B0600070205080204" pitchFamily="34" charset="-128"/>
              </a:rPr>
              <a:t>APALANCAR LAS VENTAS SOLO EN EL CREDITO</a:t>
            </a:r>
          </a:p>
          <a:p>
            <a:pPr marL="285750" indent="-285750">
              <a:buFont typeface="Arial" panose="020B0604020202020204" pitchFamily="34" charset="0"/>
              <a:buChar char="•"/>
            </a:pPr>
            <a:r>
              <a:rPr lang="en-US" sz="1600" dirty="0">
                <a:solidFill>
                  <a:schemeClr val="tx1"/>
                </a:solidFill>
                <a:latin typeface="MS PGothic" panose="020B0600070205080204" pitchFamily="34" charset="-128"/>
                <a:ea typeface="MS PGothic" panose="020B0600070205080204" pitchFamily="34" charset="-128"/>
              </a:rPr>
              <a:t>TENERLE MIEDO A LA CARTERA VENCIDA</a:t>
            </a:r>
          </a:p>
          <a:p>
            <a:pPr marL="285750" indent="-285750">
              <a:buFont typeface="Arial" panose="020B0604020202020204" pitchFamily="34" charset="0"/>
              <a:buChar char="•"/>
            </a:pPr>
            <a:r>
              <a:rPr lang="en-US" sz="1600" dirty="0">
                <a:solidFill>
                  <a:schemeClr val="tx1"/>
                </a:solidFill>
                <a:latin typeface="MS PGothic" panose="020B0600070205080204" pitchFamily="34" charset="-128"/>
                <a:ea typeface="MS PGothic" panose="020B0600070205080204" pitchFamily="34" charset="-128"/>
              </a:rPr>
              <a:t>NO SER ORIGINAL EN EL CICLO DE VENTA</a:t>
            </a:r>
          </a:p>
          <a:p>
            <a:endParaRPr lang="en-US" sz="1600" dirty="0">
              <a:solidFill>
                <a:schemeClr val="tx1"/>
              </a:solidFill>
            </a:endParaRPr>
          </a:p>
          <a:p>
            <a:r>
              <a:rPr lang="en-US" sz="1000" dirty="0">
                <a:solidFill>
                  <a:schemeClr val="tx1"/>
                </a:solidFill>
              </a:rPr>
              <a:t> </a:t>
            </a:r>
            <a:endParaRPr lang="es-CO" sz="1000" dirty="0">
              <a:solidFill>
                <a:schemeClr val="tx1"/>
              </a:solidFill>
            </a:endParaRPr>
          </a:p>
        </p:txBody>
      </p:sp>
    </p:spTree>
    <p:extLst>
      <p:ext uri="{BB962C8B-B14F-4D97-AF65-F5344CB8AC3E}">
        <p14:creationId xmlns:p14="http://schemas.microsoft.com/office/powerpoint/2010/main" val="4123201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3602E7-67C5-46BF-B2D7-66706A6909B7}"/>
              </a:ext>
            </a:extLst>
          </p:cNvPr>
          <p:cNvSpPr>
            <a:spLocks noGrp="1"/>
          </p:cNvSpPr>
          <p:nvPr>
            <p:ph type="title"/>
          </p:nvPr>
        </p:nvSpPr>
        <p:spPr>
          <a:xfrm>
            <a:off x="611560" y="1916832"/>
            <a:ext cx="7772400" cy="1362075"/>
          </a:xfrm>
        </p:spPr>
        <p:txBody>
          <a:bodyPr>
            <a:normAutofit fontScale="90000"/>
          </a:bodyPr>
          <a:lstStyle/>
          <a:p>
            <a:pPr algn="ctr"/>
            <a:r>
              <a:rPr lang="en-US" dirty="0"/>
              <a:t>EL CLIENTE NO SIEMPRE TIENE LA RAZON</a:t>
            </a:r>
            <a:br>
              <a:rPr lang="en-US" dirty="0"/>
            </a:br>
            <a:br>
              <a:rPr lang="en-US" dirty="0"/>
            </a:br>
            <a:r>
              <a:rPr lang="en-US" dirty="0"/>
              <a:t>  USTED TAMPOCO</a:t>
            </a:r>
            <a:br>
              <a:rPr lang="en-US" dirty="0"/>
            </a:br>
            <a:br>
              <a:rPr lang="en-US" dirty="0"/>
            </a:br>
            <a:br>
              <a:rPr lang="en-US" dirty="0"/>
            </a:br>
            <a:br>
              <a:rPr lang="en-US" dirty="0"/>
            </a:br>
            <a:r>
              <a:rPr lang="es-CO" sz="2000" dirty="0">
                <a:solidFill>
                  <a:schemeClr val="tx2"/>
                </a:solidFill>
              </a:rPr>
              <a:t>descubrimientos impredecibles  en clientes predecibles</a:t>
            </a:r>
            <a:endParaRPr lang="es-CO" dirty="0">
              <a:solidFill>
                <a:schemeClr val="tx2"/>
              </a:solidFill>
            </a:endParaRPr>
          </a:p>
        </p:txBody>
      </p:sp>
    </p:spTree>
    <p:extLst>
      <p:ext uri="{BB962C8B-B14F-4D97-AF65-F5344CB8AC3E}">
        <p14:creationId xmlns:p14="http://schemas.microsoft.com/office/powerpoint/2010/main" val="9370903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1 Rectángulo">
            <a:extLst>
              <a:ext uri="{FF2B5EF4-FFF2-40B4-BE49-F238E27FC236}">
                <a16:creationId xmlns:a16="http://schemas.microsoft.com/office/drawing/2014/main" id="{9E3ED65A-D71C-4676-A057-464C1E3F2BBD}"/>
              </a:ext>
            </a:extLst>
          </p:cNvPr>
          <p:cNvSpPr>
            <a:spLocks noChangeArrowheads="1"/>
          </p:cNvSpPr>
          <p:nvPr/>
        </p:nvSpPr>
        <p:spPr bwMode="auto">
          <a:xfrm>
            <a:off x="35496" y="2489121"/>
            <a:ext cx="9034836" cy="507831"/>
          </a:xfrm>
          <a:prstGeom prst="rect">
            <a:avLst/>
          </a:prstGeom>
          <a:solidFill>
            <a:schemeClr val="accent5">
              <a:lumMod val="75000"/>
            </a:schemeClr>
          </a:solidFill>
          <a:ln>
            <a:noFill/>
          </a:ln>
        </p:spPr>
        <p:txBody>
          <a:bodyPr wrap="squar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None/>
            </a:pPr>
            <a:r>
              <a:rPr lang="es-MX" altLang="es-CO" sz="1350" b="1" i="1" dirty="0">
                <a:solidFill>
                  <a:schemeClr val="bg1"/>
                </a:solidFill>
                <a:latin typeface="Arial" charset="0"/>
              </a:rPr>
              <a:t>GESTION INTELIGENTE DEL CICLO DE FINANCIACION  Y GESTION DE CARTERA Y COBRANZA EN EL SECTOR REAL, COMERCIAL Y SERVICIOS </a:t>
            </a:r>
            <a:endParaRPr lang="es-CO" altLang="es-CO" sz="1350" b="1" i="1" dirty="0">
              <a:solidFill>
                <a:schemeClr val="bg1"/>
              </a:solidFill>
              <a:latin typeface="Arial" charset="0"/>
            </a:endParaRPr>
          </a:p>
        </p:txBody>
      </p:sp>
    </p:spTree>
    <p:extLst>
      <p:ext uri="{BB962C8B-B14F-4D97-AF65-F5344CB8AC3E}">
        <p14:creationId xmlns:p14="http://schemas.microsoft.com/office/powerpoint/2010/main" val="18601935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E296D8C-0EC4-4647-B787-011E49DC3C50}"/>
              </a:ext>
            </a:extLst>
          </p:cNvPr>
          <p:cNvSpPr/>
          <p:nvPr/>
        </p:nvSpPr>
        <p:spPr>
          <a:xfrm>
            <a:off x="719572" y="1772816"/>
            <a:ext cx="7704856" cy="1720984"/>
          </a:xfrm>
          <a:prstGeom prst="rect">
            <a:avLst/>
          </a:prstGeom>
        </p:spPr>
        <p:txBody>
          <a:bodyPr wrap="square">
            <a:spAutoFit/>
          </a:bodyPr>
          <a:lstStyle/>
          <a:p>
            <a:pPr algn="just" fontAlgn="base">
              <a:spcAft>
                <a:spcPts val="1885"/>
              </a:spcAft>
            </a:pPr>
            <a:r>
              <a:rPr lang="es-CO" dirty="0">
                <a:solidFill>
                  <a:srgbClr val="222222"/>
                </a:solidFill>
                <a:latin typeface="Arial" panose="020B0604020202020204" pitchFamily="34" charset="0"/>
                <a:ea typeface="Calibri" panose="020F0502020204030204" pitchFamily="34" charset="0"/>
              </a:rPr>
              <a:t> </a:t>
            </a:r>
          </a:p>
          <a:p>
            <a:pPr algn="just" fontAlgn="base">
              <a:spcAft>
                <a:spcPts val="1885"/>
              </a:spcAft>
            </a:pPr>
            <a:r>
              <a:rPr lang="es-MX" dirty="0">
                <a:solidFill>
                  <a:srgbClr val="222222"/>
                </a:solidFill>
                <a:latin typeface="Arial" panose="020B0604020202020204" pitchFamily="34" charset="0"/>
                <a:ea typeface="Calibri" panose="020F0502020204030204" pitchFamily="34" charset="0"/>
              </a:rPr>
              <a:t>A pesar de que el cliente desde hace mucho tiempo ha sido el centro de la mirada del negocio, ahora hay una relevancia respecto a la </a:t>
            </a:r>
            <a:r>
              <a:rPr lang="es-MX" b="1" dirty="0">
                <a:solidFill>
                  <a:srgbClr val="222222"/>
                </a:solidFill>
                <a:latin typeface="Arial" panose="020B0604020202020204" pitchFamily="34" charset="0"/>
                <a:ea typeface="Calibri" panose="020F0502020204030204" pitchFamily="34" charset="0"/>
              </a:rPr>
              <a:t>experiencia del cliente</a:t>
            </a:r>
            <a:r>
              <a:rPr lang="es-MX" dirty="0">
                <a:solidFill>
                  <a:srgbClr val="222222"/>
                </a:solidFill>
                <a:latin typeface="Arial" panose="020B0604020202020204" pitchFamily="34" charset="0"/>
                <a:ea typeface="Calibri" panose="020F0502020204030204" pitchFamily="34" charset="0"/>
              </a:rPr>
              <a:t>, la cual confluye en </a:t>
            </a:r>
            <a:r>
              <a:rPr lang="es-MX" b="1" dirty="0">
                <a:solidFill>
                  <a:srgbClr val="222222"/>
                </a:solidFill>
                <a:latin typeface="Arial" panose="020B0604020202020204" pitchFamily="34" charset="0"/>
                <a:ea typeface="Calibri" panose="020F0502020204030204" pitchFamily="34" charset="0"/>
              </a:rPr>
              <a:t>emociones </a:t>
            </a:r>
            <a:r>
              <a:rPr lang="es-MX" dirty="0">
                <a:solidFill>
                  <a:srgbClr val="222222"/>
                </a:solidFill>
                <a:latin typeface="Arial" panose="020B0604020202020204" pitchFamily="34" charset="0"/>
                <a:ea typeface="Calibri" panose="020F0502020204030204" pitchFamily="34" charset="0"/>
              </a:rPr>
              <a:t>como el pívot de la calificación y decisión del cliente al momento de hacer una elección</a:t>
            </a:r>
            <a:r>
              <a:rPr lang="es-CO" dirty="0">
                <a:solidFill>
                  <a:srgbClr val="222222"/>
                </a:solidFill>
                <a:latin typeface="Arial" panose="020B0604020202020204" pitchFamily="34" charset="0"/>
                <a:ea typeface="Calibri" panose="020F0502020204030204" pitchFamily="34" charset="0"/>
              </a:rPr>
              <a:t> </a:t>
            </a:r>
            <a:endParaRPr lang="es-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6386184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3602E7-67C5-46BF-B2D7-66706A6909B7}"/>
              </a:ext>
            </a:extLst>
          </p:cNvPr>
          <p:cNvSpPr>
            <a:spLocks noGrp="1"/>
          </p:cNvSpPr>
          <p:nvPr>
            <p:ph type="title"/>
          </p:nvPr>
        </p:nvSpPr>
        <p:spPr>
          <a:xfrm>
            <a:off x="611560" y="1340768"/>
            <a:ext cx="7772400" cy="1362075"/>
          </a:xfrm>
        </p:spPr>
        <p:txBody>
          <a:bodyPr>
            <a:normAutofit fontScale="90000"/>
          </a:bodyPr>
          <a:lstStyle/>
          <a:p>
            <a:pPr algn="ctr"/>
            <a:r>
              <a:rPr lang="en-US" dirty="0"/>
              <a:t>APRENDER SOBRE LA MOVILIDAD  </a:t>
            </a:r>
            <a:br>
              <a:rPr lang="en-US" dirty="0"/>
            </a:br>
            <a:br>
              <a:rPr lang="en-US" dirty="0"/>
            </a:br>
            <a:r>
              <a:rPr lang="en-US" dirty="0"/>
              <a:t>CLIENTE</a:t>
            </a:r>
            <a:br>
              <a:rPr lang="en-US" dirty="0"/>
            </a:br>
            <a:r>
              <a:rPr lang="en-US" dirty="0"/>
              <a:t>NEGOCIO</a:t>
            </a:r>
            <a:br>
              <a:rPr lang="en-US" dirty="0"/>
            </a:br>
            <a:r>
              <a:rPr lang="en-US" dirty="0"/>
              <a:t>MERCADO</a:t>
            </a:r>
            <a:br>
              <a:rPr lang="en-US" dirty="0"/>
            </a:br>
            <a:r>
              <a:rPr lang="en-US" dirty="0"/>
              <a:t>RIESGO</a:t>
            </a:r>
            <a:endParaRPr lang="es-CO" dirty="0"/>
          </a:p>
        </p:txBody>
      </p:sp>
    </p:spTree>
    <p:extLst>
      <p:ext uri="{BB962C8B-B14F-4D97-AF65-F5344CB8AC3E}">
        <p14:creationId xmlns:p14="http://schemas.microsoft.com/office/powerpoint/2010/main" val="5191421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3602E7-67C5-46BF-B2D7-66706A6909B7}"/>
              </a:ext>
            </a:extLst>
          </p:cNvPr>
          <p:cNvSpPr>
            <a:spLocks noGrp="1"/>
          </p:cNvSpPr>
          <p:nvPr>
            <p:ph type="title"/>
          </p:nvPr>
        </p:nvSpPr>
        <p:spPr>
          <a:xfrm>
            <a:off x="22621" y="1340768"/>
            <a:ext cx="9361040" cy="1362075"/>
          </a:xfrm>
        </p:spPr>
        <p:txBody>
          <a:bodyPr>
            <a:normAutofit fontScale="90000"/>
          </a:bodyPr>
          <a:lstStyle/>
          <a:p>
            <a:r>
              <a:rPr lang="en-US" dirty="0"/>
              <a:t>           MAS QUE CONOCER EL CLIENTE</a:t>
            </a:r>
            <a:br>
              <a:rPr lang="en-US" dirty="0"/>
            </a:br>
            <a:br>
              <a:rPr lang="en-US" dirty="0"/>
            </a:br>
            <a:r>
              <a:rPr lang="en-US" sz="3600" dirty="0"/>
              <a:t>-RECONOCERLO</a:t>
            </a:r>
            <a:br>
              <a:rPr lang="en-US" sz="3600" dirty="0"/>
            </a:br>
            <a:r>
              <a:rPr lang="en-US" sz="3600" dirty="0"/>
              <a:t>-INTERPRETARLO</a:t>
            </a:r>
            <a:br>
              <a:rPr lang="en-US" sz="3600" dirty="0"/>
            </a:br>
            <a:r>
              <a:rPr lang="en-US" sz="3600" dirty="0"/>
              <a:t>-SEDUSCIRLO SIN AUYENTARLO</a:t>
            </a:r>
            <a:br>
              <a:rPr lang="en-US" sz="3600" dirty="0"/>
            </a:br>
            <a:r>
              <a:rPr lang="en-US" sz="3600" dirty="0"/>
              <a:t>-</a:t>
            </a:r>
            <a:r>
              <a:rPr lang="es-CO" sz="3600" dirty="0"/>
              <a:t>emocionarlo</a:t>
            </a:r>
            <a:br>
              <a:rPr lang="en-US" sz="3600" dirty="0"/>
            </a:br>
            <a:r>
              <a:rPr lang="en-US" sz="3600" dirty="0"/>
              <a:t>-no </a:t>
            </a:r>
            <a:r>
              <a:rPr lang="es-CO" sz="3600" dirty="0"/>
              <a:t>perder</a:t>
            </a:r>
            <a:r>
              <a:rPr lang="en-US" sz="3600" dirty="0"/>
              <a:t> la </a:t>
            </a:r>
            <a:r>
              <a:rPr lang="es-CO" sz="3600" dirty="0"/>
              <a:t>capacidad</a:t>
            </a:r>
            <a:r>
              <a:rPr lang="en-US" sz="3600" dirty="0"/>
              <a:t> de </a:t>
            </a:r>
            <a:r>
              <a:rPr lang="es-CO" sz="3600" dirty="0"/>
              <a:t>sorprenderlo</a:t>
            </a:r>
            <a:br>
              <a:rPr lang="en-US" dirty="0"/>
            </a:br>
            <a:br>
              <a:rPr lang="en-US" dirty="0"/>
            </a:br>
            <a:endParaRPr lang="es-CO" dirty="0"/>
          </a:p>
        </p:txBody>
      </p:sp>
    </p:spTree>
    <p:extLst>
      <p:ext uri="{BB962C8B-B14F-4D97-AF65-F5344CB8AC3E}">
        <p14:creationId xmlns:p14="http://schemas.microsoft.com/office/powerpoint/2010/main" val="2354153098"/>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408</Words>
  <Application>Microsoft Office PowerPoint</Application>
  <PresentationFormat>On-screen Show (4:3)</PresentationFormat>
  <Paragraphs>64</Paragraphs>
  <Slides>12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MS PGothic</vt:lpstr>
      <vt:lpstr>Arial</vt:lpstr>
      <vt:lpstr>Calibri</vt:lpstr>
      <vt:lpstr>High Tower Text</vt:lpstr>
      <vt:lpstr>Times New Roman</vt:lpstr>
      <vt:lpstr>Tema de Office</vt:lpstr>
      <vt:lpstr>PowerPoint Presentation</vt:lpstr>
      <vt:lpstr>PowerPoint Presentation</vt:lpstr>
      <vt:lpstr>PowerPoint Presentation</vt:lpstr>
      <vt:lpstr>PowerPoint Presentation</vt:lpstr>
      <vt:lpstr>EL CLIENTE NO SIEMPRE TIENE LA RAZON    USTED TAMPOCO    descubrimientos impredecibles  en clientes predecibles</vt:lpstr>
      <vt:lpstr>PowerPoint Presentation</vt:lpstr>
      <vt:lpstr>PowerPoint Presentation</vt:lpstr>
      <vt:lpstr>APRENDER SOBRE LA MOVILIDAD    CLIENTE NEGOCIO MERCADO RIESGO</vt:lpstr>
      <vt:lpstr>           MAS QUE CONOCER EL CLIENTE  -RECONOCERLO -INTERPRETARLO -SEDUSCIRLO SIN AUYENTARLO -emocionarlo -no perder la capacidad de sorprenderlo  </vt:lpstr>
      <vt:lpstr>PowerPoint Presentation</vt:lpstr>
      <vt:lpstr>LOS MODELOS TAMBIEN DEBEN SABER VENDER</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Mauricio Rojas Camacho</dc:creator>
  <cp:lastModifiedBy>Mauricio Rojas Camacho</cp:lastModifiedBy>
  <cp:revision>15</cp:revision>
  <dcterms:created xsi:type="dcterms:W3CDTF">2019-03-20T15:12:17Z</dcterms:created>
  <dcterms:modified xsi:type="dcterms:W3CDTF">2019-03-21T04:06:07Z</dcterms:modified>
</cp:coreProperties>
</file>