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0"/>
  </p:notesMasterIdLst>
  <p:sldIdLst>
    <p:sldId id="256" r:id="rId2"/>
    <p:sldId id="292" r:id="rId3"/>
    <p:sldId id="273" r:id="rId4"/>
    <p:sldId id="279" r:id="rId5"/>
    <p:sldId id="267" r:id="rId6"/>
    <p:sldId id="272" r:id="rId7"/>
    <p:sldId id="271" r:id="rId8"/>
    <p:sldId id="274" r:id="rId9"/>
    <p:sldId id="262" r:id="rId10"/>
    <p:sldId id="259" r:id="rId11"/>
    <p:sldId id="261" r:id="rId12"/>
    <p:sldId id="280" r:id="rId13"/>
    <p:sldId id="281" r:id="rId14"/>
    <p:sldId id="282" r:id="rId15"/>
    <p:sldId id="285" r:id="rId16"/>
    <p:sldId id="287" r:id="rId17"/>
    <p:sldId id="288" r:id="rId18"/>
    <p:sldId id="284" r:id="rId19"/>
    <p:sldId id="289" r:id="rId20"/>
    <p:sldId id="290" r:id="rId21"/>
    <p:sldId id="291" r:id="rId22"/>
    <p:sldId id="264" r:id="rId23"/>
    <p:sldId id="263" r:id="rId24"/>
    <p:sldId id="278" r:id="rId25"/>
    <p:sldId id="293" r:id="rId26"/>
    <p:sldId id="294" r:id="rId27"/>
    <p:sldId id="276" r:id="rId28"/>
    <p:sldId id="286" r:id="rId29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2" autoAdjust="0"/>
    <p:restoredTop sz="94698" autoAdjust="0"/>
  </p:normalViewPr>
  <p:slideViewPr>
    <p:cSldViewPr snapToGrid="0" snapToObjects="1">
      <p:cViewPr>
        <p:scale>
          <a:sx n="94" d="100"/>
          <a:sy n="94" d="100"/>
        </p:scale>
        <p:origin x="-192" y="-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1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15D157-06F9-2541-84D3-7B6C7E006B7E}" type="doc">
      <dgm:prSet loTypeId="urn:microsoft.com/office/officeart/2009/3/layout/HorizontalOrganizationChar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DF221BA-6DC7-2D4B-944A-70EA58C97FC6}">
      <dgm:prSet phldrT="[Texto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Bernardo Moda Contrast"/>
              <a:cs typeface="Bernardo Moda Contrast"/>
            </a:rPr>
            <a:t>Las </a:t>
          </a:r>
          <a:r>
            <a:rPr lang="es-E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Bernardo Moda Contrast"/>
              <a:cs typeface="Bernardo Moda Contrast"/>
            </a:rPr>
            <a:t>Emociones - Guía </a:t>
          </a:r>
          <a:endParaRPr lang="es-ES" sz="2400" dirty="0">
            <a:solidFill>
              <a:schemeClr val="tx1">
                <a:lumMod val="65000"/>
                <a:lumOff val="35000"/>
              </a:schemeClr>
            </a:solidFill>
            <a:latin typeface="Bernardo Moda Contrast"/>
            <a:cs typeface="Bernardo Moda Contrast"/>
          </a:endParaRPr>
        </a:p>
      </dgm:t>
    </dgm:pt>
    <dgm:pt modelId="{1FBFF355-3541-E84F-AABB-D99BB383ADC6}" type="parTrans" cxnId="{C71C3796-C96A-1442-8547-5D29B353488D}">
      <dgm:prSet/>
      <dgm:spPr/>
      <dgm:t>
        <a:bodyPr/>
        <a:lstStyle/>
        <a:p>
          <a:endParaRPr lang="es-ES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277A660D-73B1-9342-8CB8-1EADDAB5466B}" type="sibTrans" cxnId="{C71C3796-C96A-1442-8547-5D29B353488D}">
      <dgm:prSet/>
      <dgm:spPr/>
      <dgm:t>
        <a:bodyPr/>
        <a:lstStyle/>
        <a:p>
          <a:endParaRPr lang="es-ES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9803F7FB-ADD0-A64C-96F6-B0940ACDDAAE}" type="asst">
      <dgm:prSet phldrT="[Texto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Bernardo Moda Contrast"/>
              <a:cs typeface="Bernardo Moda Contrast"/>
            </a:rPr>
            <a:t>¿Qué estoy sintiendo?</a:t>
          </a:r>
          <a:endParaRPr lang="es-ES" sz="2400" dirty="0">
            <a:solidFill>
              <a:schemeClr val="tx1">
                <a:lumMod val="65000"/>
                <a:lumOff val="35000"/>
              </a:schemeClr>
            </a:solidFill>
            <a:latin typeface="Bernardo Moda Contrast"/>
            <a:cs typeface="Bernardo Moda Contrast"/>
          </a:endParaRPr>
        </a:p>
      </dgm:t>
    </dgm:pt>
    <dgm:pt modelId="{722E113C-76CC-A84D-8887-73C4440B6372}" type="parTrans" cxnId="{718B44DA-217C-6640-A90F-29945F3C0D7A}">
      <dgm:prSet/>
      <dgm:spPr/>
      <dgm:t>
        <a:bodyPr/>
        <a:lstStyle/>
        <a:p>
          <a:endParaRPr lang="es-ES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CBE1F015-CBD0-DB49-9A01-DCB6C1E7FBEC}" type="sibTrans" cxnId="{718B44DA-217C-6640-A90F-29945F3C0D7A}">
      <dgm:prSet/>
      <dgm:spPr/>
      <dgm:t>
        <a:bodyPr/>
        <a:lstStyle/>
        <a:p>
          <a:endParaRPr lang="es-ES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EF980120-12F1-6E45-8E28-209444C484C7}">
      <dgm:prSet phldrT="[Texto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Bernardo Moda Contrast"/>
              <a:cs typeface="Bernardo Moda Contrast"/>
            </a:rPr>
            <a:t>Felicidad</a:t>
          </a:r>
          <a:endParaRPr lang="es-ES" sz="2400" dirty="0">
            <a:solidFill>
              <a:schemeClr val="tx1">
                <a:lumMod val="65000"/>
                <a:lumOff val="35000"/>
              </a:schemeClr>
            </a:solidFill>
            <a:latin typeface="Bernardo Moda Contrast"/>
            <a:cs typeface="Bernardo Moda Contrast"/>
          </a:endParaRPr>
        </a:p>
      </dgm:t>
    </dgm:pt>
    <dgm:pt modelId="{6C5FCE2A-F03C-B64B-A84F-9A781F7B0928}" type="parTrans" cxnId="{8EF8E2ED-F19F-5F4E-A11D-639FEA7DD5F9}">
      <dgm:prSet/>
      <dgm:spPr/>
      <dgm:t>
        <a:bodyPr/>
        <a:lstStyle/>
        <a:p>
          <a:endParaRPr lang="es-ES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23130E31-EB99-0940-8EFE-8A7EC8E911A3}" type="sibTrans" cxnId="{8EF8E2ED-F19F-5F4E-A11D-639FEA7DD5F9}">
      <dgm:prSet/>
      <dgm:spPr/>
      <dgm:t>
        <a:bodyPr/>
        <a:lstStyle/>
        <a:p>
          <a:endParaRPr lang="es-ES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03F8FF73-F7C9-F745-89CE-237309C471C2}">
      <dgm:prSet phldrT="[Texto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Bernardo Moda Contrast"/>
              <a:cs typeface="Bernardo Moda Contrast"/>
            </a:rPr>
            <a:t>Malestar</a:t>
          </a:r>
          <a:endParaRPr lang="es-ES" sz="2400" dirty="0">
            <a:solidFill>
              <a:schemeClr val="tx1">
                <a:lumMod val="65000"/>
                <a:lumOff val="35000"/>
              </a:schemeClr>
            </a:solidFill>
            <a:latin typeface="Bernardo Moda Contrast"/>
            <a:cs typeface="Bernardo Moda Contrast"/>
          </a:endParaRPr>
        </a:p>
      </dgm:t>
    </dgm:pt>
    <dgm:pt modelId="{626E2A5A-0B86-644A-B24F-C6183148A3B3}" type="parTrans" cxnId="{66CEB729-FC45-6C47-9CC6-A4D6C0D8446D}">
      <dgm:prSet/>
      <dgm:spPr/>
      <dgm:t>
        <a:bodyPr/>
        <a:lstStyle/>
        <a:p>
          <a:endParaRPr lang="es-ES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021C4B35-0A61-CE45-9A11-172A3C37B3F9}" type="sibTrans" cxnId="{66CEB729-FC45-6C47-9CC6-A4D6C0D8446D}">
      <dgm:prSet/>
      <dgm:spPr/>
      <dgm:t>
        <a:bodyPr/>
        <a:lstStyle/>
        <a:p>
          <a:endParaRPr lang="es-ES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479CD884-E284-294C-BFF3-350D730EB26F}" type="pres">
      <dgm:prSet presAssocID="{0F15D157-06F9-2541-84D3-7B6C7E006B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977FBE6-D226-1242-8ADF-504E2CFB8B1A}" type="pres">
      <dgm:prSet presAssocID="{5DF221BA-6DC7-2D4B-944A-70EA58C97FC6}" presName="hierRoot1" presStyleCnt="0">
        <dgm:presLayoutVars>
          <dgm:hierBranch val="init"/>
        </dgm:presLayoutVars>
      </dgm:prSet>
      <dgm:spPr/>
    </dgm:pt>
    <dgm:pt modelId="{BAAF860E-6AF9-BE4D-A3A1-F83AE58DFFD3}" type="pres">
      <dgm:prSet presAssocID="{5DF221BA-6DC7-2D4B-944A-70EA58C97FC6}" presName="rootComposite1" presStyleCnt="0"/>
      <dgm:spPr/>
    </dgm:pt>
    <dgm:pt modelId="{9EF7DBE1-6B71-0A44-ABD7-99E7ECF97F91}" type="pres">
      <dgm:prSet presAssocID="{5DF221BA-6DC7-2D4B-944A-70EA58C97FC6}" presName="rootText1" presStyleLbl="node0" presStyleIdx="0" presStyleCnt="1" custScaleX="77153" custScaleY="1256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9483115-1B49-6440-9071-636C35A0D0C9}" type="pres">
      <dgm:prSet presAssocID="{5DF221BA-6DC7-2D4B-944A-70EA58C97FC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FBA17EE-70E5-9847-AEDA-925114BED951}" type="pres">
      <dgm:prSet presAssocID="{5DF221BA-6DC7-2D4B-944A-70EA58C97FC6}" presName="hierChild2" presStyleCnt="0"/>
      <dgm:spPr/>
    </dgm:pt>
    <dgm:pt modelId="{FAFDE6E0-C7B5-EA4C-B636-03BE79F32E89}" type="pres">
      <dgm:prSet presAssocID="{6C5FCE2A-F03C-B64B-A84F-9A781F7B0928}" presName="Name64" presStyleLbl="parChTrans1D2" presStyleIdx="0" presStyleCnt="3"/>
      <dgm:spPr/>
      <dgm:t>
        <a:bodyPr/>
        <a:lstStyle/>
        <a:p>
          <a:endParaRPr lang="es-ES"/>
        </a:p>
      </dgm:t>
    </dgm:pt>
    <dgm:pt modelId="{1C4EE41F-EA22-024B-A553-89D7DF03A62F}" type="pres">
      <dgm:prSet presAssocID="{EF980120-12F1-6E45-8E28-209444C484C7}" presName="hierRoot2" presStyleCnt="0">
        <dgm:presLayoutVars>
          <dgm:hierBranch val="init"/>
        </dgm:presLayoutVars>
      </dgm:prSet>
      <dgm:spPr/>
    </dgm:pt>
    <dgm:pt modelId="{549425CB-C732-C049-B15B-1C32C6D6525A}" type="pres">
      <dgm:prSet presAssocID="{EF980120-12F1-6E45-8E28-209444C484C7}" presName="rootComposite" presStyleCnt="0"/>
      <dgm:spPr/>
    </dgm:pt>
    <dgm:pt modelId="{D5295AD8-B70C-BE46-B3BA-C57B25633895}" type="pres">
      <dgm:prSet presAssocID="{EF980120-12F1-6E45-8E28-209444C484C7}" presName="rootText" presStyleLbl="node2" presStyleIdx="0" presStyleCnt="2" custScaleX="538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CEE8649-5A10-9848-9A7E-906372CD59B6}" type="pres">
      <dgm:prSet presAssocID="{EF980120-12F1-6E45-8E28-209444C484C7}" presName="rootConnector" presStyleLbl="node2" presStyleIdx="0" presStyleCnt="2"/>
      <dgm:spPr/>
      <dgm:t>
        <a:bodyPr/>
        <a:lstStyle/>
        <a:p>
          <a:endParaRPr lang="es-ES"/>
        </a:p>
      </dgm:t>
    </dgm:pt>
    <dgm:pt modelId="{FAF0B768-0A14-5141-9175-861B5E5E8D02}" type="pres">
      <dgm:prSet presAssocID="{EF980120-12F1-6E45-8E28-209444C484C7}" presName="hierChild4" presStyleCnt="0"/>
      <dgm:spPr/>
    </dgm:pt>
    <dgm:pt modelId="{ED39B6E3-7D90-2B46-B1B5-C02F7641FF29}" type="pres">
      <dgm:prSet presAssocID="{EF980120-12F1-6E45-8E28-209444C484C7}" presName="hierChild5" presStyleCnt="0"/>
      <dgm:spPr/>
    </dgm:pt>
    <dgm:pt modelId="{BA439443-F1C6-674C-9F0F-BFEF88CF71B7}" type="pres">
      <dgm:prSet presAssocID="{626E2A5A-0B86-644A-B24F-C6183148A3B3}" presName="Name64" presStyleLbl="parChTrans1D2" presStyleIdx="1" presStyleCnt="3"/>
      <dgm:spPr/>
      <dgm:t>
        <a:bodyPr/>
        <a:lstStyle/>
        <a:p>
          <a:endParaRPr lang="es-ES"/>
        </a:p>
      </dgm:t>
    </dgm:pt>
    <dgm:pt modelId="{EC990808-47B7-F94F-AAA4-BDB46559A068}" type="pres">
      <dgm:prSet presAssocID="{03F8FF73-F7C9-F745-89CE-237309C471C2}" presName="hierRoot2" presStyleCnt="0">
        <dgm:presLayoutVars>
          <dgm:hierBranch val="init"/>
        </dgm:presLayoutVars>
      </dgm:prSet>
      <dgm:spPr/>
    </dgm:pt>
    <dgm:pt modelId="{469D57E6-2304-3540-8D9A-8E2834C25AC7}" type="pres">
      <dgm:prSet presAssocID="{03F8FF73-F7C9-F745-89CE-237309C471C2}" presName="rootComposite" presStyleCnt="0"/>
      <dgm:spPr/>
    </dgm:pt>
    <dgm:pt modelId="{A5513EB9-3982-9D4E-A64D-0E78099AFAE4}" type="pres">
      <dgm:prSet presAssocID="{03F8FF73-F7C9-F745-89CE-237309C471C2}" presName="rootText" presStyleLbl="node2" presStyleIdx="1" presStyleCnt="2" custScaleX="519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59634F-EB47-8142-8DD2-9D2C96F8A220}" type="pres">
      <dgm:prSet presAssocID="{03F8FF73-F7C9-F745-89CE-237309C471C2}" presName="rootConnector" presStyleLbl="node2" presStyleIdx="1" presStyleCnt="2"/>
      <dgm:spPr/>
      <dgm:t>
        <a:bodyPr/>
        <a:lstStyle/>
        <a:p>
          <a:endParaRPr lang="es-ES"/>
        </a:p>
      </dgm:t>
    </dgm:pt>
    <dgm:pt modelId="{AD219D43-368C-8F40-8AA8-7679404D019B}" type="pres">
      <dgm:prSet presAssocID="{03F8FF73-F7C9-F745-89CE-237309C471C2}" presName="hierChild4" presStyleCnt="0"/>
      <dgm:spPr/>
    </dgm:pt>
    <dgm:pt modelId="{41E7F436-6AB3-6244-B7B1-F1FC19F8894A}" type="pres">
      <dgm:prSet presAssocID="{03F8FF73-F7C9-F745-89CE-237309C471C2}" presName="hierChild5" presStyleCnt="0"/>
      <dgm:spPr/>
    </dgm:pt>
    <dgm:pt modelId="{6F25B173-0820-6A44-A552-1CF1D520C714}" type="pres">
      <dgm:prSet presAssocID="{5DF221BA-6DC7-2D4B-944A-70EA58C97FC6}" presName="hierChild3" presStyleCnt="0"/>
      <dgm:spPr/>
    </dgm:pt>
    <dgm:pt modelId="{86F7FD11-66C5-AE48-AC3D-838B08246099}" type="pres">
      <dgm:prSet presAssocID="{722E113C-76CC-A84D-8887-73C4440B6372}" presName="Name115" presStyleLbl="parChTrans1D2" presStyleIdx="2" presStyleCnt="3"/>
      <dgm:spPr/>
      <dgm:t>
        <a:bodyPr/>
        <a:lstStyle/>
        <a:p>
          <a:endParaRPr lang="es-ES"/>
        </a:p>
      </dgm:t>
    </dgm:pt>
    <dgm:pt modelId="{CBF02E2D-5F45-BE4B-8C79-754F06DC970C}" type="pres">
      <dgm:prSet presAssocID="{9803F7FB-ADD0-A64C-96F6-B0940ACDDAAE}" presName="hierRoot3" presStyleCnt="0">
        <dgm:presLayoutVars>
          <dgm:hierBranch val="init"/>
        </dgm:presLayoutVars>
      </dgm:prSet>
      <dgm:spPr/>
    </dgm:pt>
    <dgm:pt modelId="{FDFBDBAA-7727-1845-A51C-FA60E971604A}" type="pres">
      <dgm:prSet presAssocID="{9803F7FB-ADD0-A64C-96F6-B0940ACDDAAE}" presName="rootComposite3" presStyleCnt="0"/>
      <dgm:spPr/>
    </dgm:pt>
    <dgm:pt modelId="{538DEB91-6757-5848-AC7F-E57DC0B93810}" type="pres">
      <dgm:prSet presAssocID="{9803F7FB-ADD0-A64C-96F6-B0940ACDDAAE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E5398CC-DB5B-3A41-BF1F-4759F1ADF69A}" type="pres">
      <dgm:prSet presAssocID="{9803F7FB-ADD0-A64C-96F6-B0940ACDDAAE}" presName="rootConnector3" presStyleLbl="asst1" presStyleIdx="0" presStyleCnt="1"/>
      <dgm:spPr/>
      <dgm:t>
        <a:bodyPr/>
        <a:lstStyle/>
        <a:p>
          <a:endParaRPr lang="es-ES"/>
        </a:p>
      </dgm:t>
    </dgm:pt>
    <dgm:pt modelId="{A81E0E0F-23E4-9741-8745-182F70039560}" type="pres">
      <dgm:prSet presAssocID="{9803F7FB-ADD0-A64C-96F6-B0940ACDDAAE}" presName="hierChild6" presStyleCnt="0"/>
      <dgm:spPr/>
    </dgm:pt>
    <dgm:pt modelId="{F7F281BA-5C18-0347-AFF8-A1D31A27EA4E}" type="pres">
      <dgm:prSet presAssocID="{9803F7FB-ADD0-A64C-96F6-B0940ACDDAAE}" presName="hierChild7" presStyleCnt="0"/>
      <dgm:spPr/>
    </dgm:pt>
  </dgm:ptLst>
  <dgm:cxnLst>
    <dgm:cxn modelId="{441C575C-0B30-CE48-8A5D-ED309AC36A9A}" type="presOf" srcId="{9803F7FB-ADD0-A64C-96F6-B0940ACDDAAE}" destId="{538DEB91-6757-5848-AC7F-E57DC0B93810}" srcOrd="0" destOrd="0" presId="urn:microsoft.com/office/officeart/2009/3/layout/HorizontalOrganizationChart"/>
    <dgm:cxn modelId="{013AEDA6-C39E-7140-B135-6E6C28D4DF1E}" type="presOf" srcId="{0F15D157-06F9-2541-84D3-7B6C7E006B7E}" destId="{479CD884-E284-294C-BFF3-350D730EB26F}" srcOrd="0" destOrd="0" presId="urn:microsoft.com/office/officeart/2009/3/layout/HorizontalOrganizationChart"/>
    <dgm:cxn modelId="{67D7B84E-8DA4-AC4D-BF55-5E4A23916613}" type="presOf" srcId="{03F8FF73-F7C9-F745-89CE-237309C471C2}" destId="{7059634F-EB47-8142-8DD2-9D2C96F8A220}" srcOrd="1" destOrd="0" presId="urn:microsoft.com/office/officeart/2009/3/layout/HorizontalOrganizationChart"/>
    <dgm:cxn modelId="{72EDC81A-2FC6-B040-A352-8722EB3A1300}" type="presOf" srcId="{5DF221BA-6DC7-2D4B-944A-70EA58C97FC6}" destId="{69483115-1B49-6440-9071-636C35A0D0C9}" srcOrd="1" destOrd="0" presId="urn:microsoft.com/office/officeart/2009/3/layout/HorizontalOrganizationChart"/>
    <dgm:cxn modelId="{F76E4FC4-D73B-D047-BBFC-2D9075E43A8C}" type="presOf" srcId="{EF980120-12F1-6E45-8E28-209444C484C7}" destId="{CCEE8649-5A10-9848-9A7E-906372CD59B6}" srcOrd="1" destOrd="0" presId="urn:microsoft.com/office/officeart/2009/3/layout/HorizontalOrganizationChart"/>
    <dgm:cxn modelId="{E150EFFB-ACBA-C949-B821-8CC9DAAA3763}" type="presOf" srcId="{6C5FCE2A-F03C-B64B-A84F-9A781F7B0928}" destId="{FAFDE6E0-C7B5-EA4C-B636-03BE79F32E89}" srcOrd="0" destOrd="0" presId="urn:microsoft.com/office/officeart/2009/3/layout/HorizontalOrganizationChart"/>
    <dgm:cxn modelId="{8D8F158E-0B2C-584A-8078-A2A6FD5F146E}" type="presOf" srcId="{9803F7FB-ADD0-A64C-96F6-B0940ACDDAAE}" destId="{0E5398CC-DB5B-3A41-BF1F-4759F1ADF69A}" srcOrd="1" destOrd="0" presId="urn:microsoft.com/office/officeart/2009/3/layout/HorizontalOrganizationChart"/>
    <dgm:cxn modelId="{65CABE63-1F06-C946-A3FB-FFE47B0EFC23}" type="presOf" srcId="{626E2A5A-0B86-644A-B24F-C6183148A3B3}" destId="{BA439443-F1C6-674C-9F0F-BFEF88CF71B7}" srcOrd="0" destOrd="0" presId="urn:microsoft.com/office/officeart/2009/3/layout/HorizontalOrganizationChart"/>
    <dgm:cxn modelId="{B1A8CA89-22A6-D64C-A92D-E5FA3A89BB23}" type="presOf" srcId="{5DF221BA-6DC7-2D4B-944A-70EA58C97FC6}" destId="{9EF7DBE1-6B71-0A44-ABD7-99E7ECF97F91}" srcOrd="0" destOrd="0" presId="urn:microsoft.com/office/officeart/2009/3/layout/HorizontalOrganizationChart"/>
    <dgm:cxn modelId="{C71C3796-C96A-1442-8547-5D29B353488D}" srcId="{0F15D157-06F9-2541-84D3-7B6C7E006B7E}" destId="{5DF221BA-6DC7-2D4B-944A-70EA58C97FC6}" srcOrd="0" destOrd="0" parTransId="{1FBFF355-3541-E84F-AABB-D99BB383ADC6}" sibTransId="{277A660D-73B1-9342-8CB8-1EADDAB5466B}"/>
    <dgm:cxn modelId="{E11AF8EC-12AF-824D-B1C9-91718FE97ED5}" type="presOf" srcId="{EF980120-12F1-6E45-8E28-209444C484C7}" destId="{D5295AD8-B70C-BE46-B3BA-C57B25633895}" srcOrd="0" destOrd="0" presId="urn:microsoft.com/office/officeart/2009/3/layout/HorizontalOrganizationChart"/>
    <dgm:cxn modelId="{C819AA91-F125-7D44-8901-0D9784CE8950}" type="presOf" srcId="{03F8FF73-F7C9-F745-89CE-237309C471C2}" destId="{A5513EB9-3982-9D4E-A64D-0E78099AFAE4}" srcOrd="0" destOrd="0" presId="urn:microsoft.com/office/officeart/2009/3/layout/HorizontalOrganizationChart"/>
    <dgm:cxn modelId="{66CEB729-FC45-6C47-9CC6-A4D6C0D8446D}" srcId="{5DF221BA-6DC7-2D4B-944A-70EA58C97FC6}" destId="{03F8FF73-F7C9-F745-89CE-237309C471C2}" srcOrd="2" destOrd="0" parTransId="{626E2A5A-0B86-644A-B24F-C6183148A3B3}" sibTransId="{021C4B35-0A61-CE45-9A11-172A3C37B3F9}"/>
    <dgm:cxn modelId="{8EF8E2ED-F19F-5F4E-A11D-639FEA7DD5F9}" srcId="{5DF221BA-6DC7-2D4B-944A-70EA58C97FC6}" destId="{EF980120-12F1-6E45-8E28-209444C484C7}" srcOrd="1" destOrd="0" parTransId="{6C5FCE2A-F03C-B64B-A84F-9A781F7B0928}" sibTransId="{23130E31-EB99-0940-8EFE-8A7EC8E911A3}"/>
    <dgm:cxn modelId="{CF2FB158-97C3-9C45-A39B-6EFBB1920807}" type="presOf" srcId="{722E113C-76CC-A84D-8887-73C4440B6372}" destId="{86F7FD11-66C5-AE48-AC3D-838B08246099}" srcOrd="0" destOrd="0" presId="urn:microsoft.com/office/officeart/2009/3/layout/HorizontalOrganizationChart"/>
    <dgm:cxn modelId="{718B44DA-217C-6640-A90F-29945F3C0D7A}" srcId="{5DF221BA-6DC7-2D4B-944A-70EA58C97FC6}" destId="{9803F7FB-ADD0-A64C-96F6-B0940ACDDAAE}" srcOrd="0" destOrd="0" parTransId="{722E113C-76CC-A84D-8887-73C4440B6372}" sibTransId="{CBE1F015-CBD0-DB49-9A01-DCB6C1E7FBEC}"/>
    <dgm:cxn modelId="{5D97C136-A1AC-7244-AA4E-8687519918FF}" type="presParOf" srcId="{479CD884-E284-294C-BFF3-350D730EB26F}" destId="{9977FBE6-D226-1242-8ADF-504E2CFB8B1A}" srcOrd="0" destOrd="0" presId="urn:microsoft.com/office/officeart/2009/3/layout/HorizontalOrganizationChart"/>
    <dgm:cxn modelId="{EDE214B2-BE15-D043-B361-23A74295876E}" type="presParOf" srcId="{9977FBE6-D226-1242-8ADF-504E2CFB8B1A}" destId="{BAAF860E-6AF9-BE4D-A3A1-F83AE58DFFD3}" srcOrd="0" destOrd="0" presId="urn:microsoft.com/office/officeart/2009/3/layout/HorizontalOrganizationChart"/>
    <dgm:cxn modelId="{E28A92F9-D9E8-AA41-A7B9-7A74576EEB18}" type="presParOf" srcId="{BAAF860E-6AF9-BE4D-A3A1-F83AE58DFFD3}" destId="{9EF7DBE1-6B71-0A44-ABD7-99E7ECF97F91}" srcOrd="0" destOrd="0" presId="urn:microsoft.com/office/officeart/2009/3/layout/HorizontalOrganizationChart"/>
    <dgm:cxn modelId="{E7F8123B-CC91-5F47-B093-0160ADB70125}" type="presParOf" srcId="{BAAF860E-6AF9-BE4D-A3A1-F83AE58DFFD3}" destId="{69483115-1B49-6440-9071-636C35A0D0C9}" srcOrd="1" destOrd="0" presId="urn:microsoft.com/office/officeart/2009/3/layout/HorizontalOrganizationChart"/>
    <dgm:cxn modelId="{CE1704BA-0DC0-B747-B928-32B465E7071C}" type="presParOf" srcId="{9977FBE6-D226-1242-8ADF-504E2CFB8B1A}" destId="{9FBA17EE-70E5-9847-AEDA-925114BED951}" srcOrd="1" destOrd="0" presId="urn:microsoft.com/office/officeart/2009/3/layout/HorizontalOrganizationChart"/>
    <dgm:cxn modelId="{874AC23A-6006-1542-B954-F4920D8EEAF2}" type="presParOf" srcId="{9FBA17EE-70E5-9847-AEDA-925114BED951}" destId="{FAFDE6E0-C7B5-EA4C-B636-03BE79F32E89}" srcOrd="0" destOrd="0" presId="urn:microsoft.com/office/officeart/2009/3/layout/HorizontalOrganizationChart"/>
    <dgm:cxn modelId="{29476BA4-481B-BA40-AFD8-77D0087E6386}" type="presParOf" srcId="{9FBA17EE-70E5-9847-AEDA-925114BED951}" destId="{1C4EE41F-EA22-024B-A553-89D7DF03A62F}" srcOrd="1" destOrd="0" presId="urn:microsoft.com/office/officeart/2009/3/layout/HorizontalOrganizationChart"/>
    <dgm:cxn modelId="{5DA1D14E-E960-0742-9CC7-4540AD598F78}" type="presParOf" srcId="{1C4EE41F-EA22-024B-A553-89D7DF03A62F}" destId="{549425CB-C732-C049-B15B-1C32C6D6525A}" srcOrd="0" destOrd="0" presId="urn:microsoft.com/office/officeart/2009/3/layout/HorizontalOrganizationChart"/>
    <dgm:cxn modelId="{FC420C3C-7252-4C4D-8B80-77434F536EFA}" type="presParOf" srcId="{549425CB-C732-C049-B15B-1C32C6D6525A}" destId="{D5295AD8-B70C-BE46-B3BA-C57B25633895}" srcOrd="0" destOrd="0" presId="urn:microsoft.com/office/officeart/2009/3/layout/HorizontalOrganizationChart"/>
    <dgm:cxn modelId="{78A0AE54-C867-8348-95A1-FA9FC5136AE8}" type="presParOf" srcId="{549425CB-C732-C049-B15B-1C32C6D6525A}" destId="{CCEE8649-5A10-9848-9A7E-906372CD59B6}" srcOrd="1" destOrd="0" presId="urn:microsoft.com/office/officeart/2009/3/layout/HorizontalOrganizationChart"/>
    <dgm:cxn modelId="{05FA11E9-D274-8A4A-98BE-C4A7F0DC9E16}" type="presParOf" srcId="{1C4EE41F-EA22-024B-A553-89D7DF03A62F}" destId="{FAF0B768-0A14-5141-9175-861B5E5E8D02}" srcOrd="1" destOrd="0" presId="urn:microsoft.com/office/officeart/2009/3/layout/HorizontalOrganizationChart"/>
    <dgm:cxn modelId="{1A1AB536-66E6-EF46-96DA-06AB7C32B72B}" type="presParOf" srcId="{1C4EE41F-EA22-024B-A553-89D7DF03A62F}" destId="{ED39B6E3-7D90-2B46-B1B5-C02F7641FF29}" srcOrd="2" destOrd="0" presId="urn:microsoft.com/office/officeart/2009/3/layout/HorizontalOrganizationChart"/>
    <dgm:cxn modelId="{2F2CDBEB-D88B-774C-BA4C-698F49110407}" type="presParOf" srcId="{9FBA17EE-70E5-9847-AEDA-925114BED951}" destId="{BA439443-F1C6-674C-9F0F-BFEF88CF71B7}" srcOrd="2" destOrd="0" presId="urn:microsoft.com/office/officeart/2009/3/layout/HorizontalOrganizationChart"/>
    <dgm:cxn modelId="{CA7C8CD0-75ED-DB42-8D36-9000B17E4E33}" type="presParOf" srcId="{9FBA17EE-70E5-9847-AEDA-925114BED951}" destId="{EC990808-47B7-F94F-AAA4-BDB46559A068}" srcOrd="3" destOrd="0" presId="urn:microsoft.com/office/officeart/2009/3/layout/HorizontalOrganizationChart"/>
    <dgm:cxn modelId="{8DEAC7C2-89FE-BE45-B3C7-C659BE2D57A5}" type="presParOf" srcId="{EC990808-47B7-F94F-AAA4-BDB46559A068}" destId="{469D57E6-2304-3540-8D9A-8E2834C25AC7}" srcOrd="0" destOrd="0" presId="urn:microsoft.com/office/officeart/2009/3/layout/HorizontalOrganizationChart"/>
    <dgm:cxn modelId="{4C3AAEE8-0DE8-3142-889F-088F1E427DCC}" type="presParOf" srcId="{469D57E6-2304-3540-8D9A-8E2834C25AC7}" destId="{A5513EB9-3982-9D4E-A64D-0E78099AFAE4}" srcOrd="0" destOrd="0" presId="urn:microsoft.com/office/officeart/2009/3/layout/HorizontalOrganizationChart"/>
    <dgm:cxn modelId="{1301336C-FC35-4946-8BC8-AE4FDFD8CBEF}" type="presParOf" srcId="{469D57E6-2304-3540-8D9A-8E2834C25AC7}" destId="{7059634F-EB47-8142-8DD2-9D2C96F8A220}" srcOrd="1" destOrd="0" presId="urn:microsoft.com/office/officeart/2009/3/layout/HorizontalOrganizationChart"/>
    <dgm:cxn modelId="{A7A269A3-9198-924A-9E2D-253258C8D3E7}" type="presParOf" srcId="{EC990808-47B7-F94F-AAA4-BDB46559A068}" destId="{AD219D43-368C-8F40-8AA8-7679404D019B}" srcOrd="1" destOrd="0" presId="urn:microsoft.com/office/officeart/2009/3/layout/HorizontalOrganizationChart"/>
    <dgm:cxn modelId="{38ABB07C-E957-4B4B-9B40-A75620D7D477}" type="presParOf" srcId="{EC990808-47B7-F94F-AAA4-BDB46559A068}" destId="{41E7F436-6AB3-6244-B7B1-F1FC19F8894A}" srcOrd="2" destOrd="0" presId="urn:microsoft.com/office/officeart/2009/3/layout/HorizontalOrganizationChart"/>
    <dgm:cxn modelId="{AFBEE4D8-BA45-7146-8D0C-631810B2797D}" type="presParOf" srcId="{9977FBE6-D226-1242-8ADF-504E2CFB8B1A}" destId="{6F25B173-0820-6A44-A552-1CF1D520C714}" srcOrd="2" destOrd="0" presId="urn:microsoft.com/office/officeart/2009/3/layout/HorizontalOrganizationChart"/>
    <dgm:cxn modelId="{158802FB-2D1F-F74A-8E01-1FCF1BF77E2B}" type="presParOf" srcId="{6F25B173-0820-6A44-A552-1CF1D520C714}" destId="{86F7FD11-66C5-AE48-AC3D-838B08246099}" srcOrd="0" destOrd="0" presId="urn:microsoft.com/office/officeart/2009/3/layout/HorizontalOrganizationChart"/>
    <dgm:cxn modelId="{6D507E00-D81B-6540-9C38-9A363E0DEB65}" type="presParOf" srcId="{6F25B173-0820-6A44-A552-1CF1D520C714}" destId="{CBF02E2D-5F45-BE4B-8C79-754F06DC970C}" srcOrd="1" destOrd="0" presId="urn:microsoft.com/office/officeart/2009/3/layout/HorizontalOrganizationChart"/>
    <dgm:cxn modelId="{E59DEBFC-2382-F642-8FD2-ED95A8223FEC}" type="presParOf" srcId="{CBF02E2D-5F45-BE4B-8C79-754F06DC970C}" destId="{FDFBDBAA-7727-1845-A51C-FA60E971604A}" srcOrd="0" destOrd="0" presId="urn:microsoft.com/office/officeart/2009/3/layout/HorizontalOrganizationChart"/>
    <dgm:cxn modelId="{F32D1B0A-91D9-1A44-96EA-CC7A3FFAD5DF}" type="presParOf" srcId="{FDFBDBAA-7727-1845-A51C-FA60E971604A}" destId="{538DEB91-6757-5848-AC7F-E57DC0B93810}" srcOrd="0" destOrd="0" presId="urn:microsoft.com/office/officeart/2009/3/layout/HorizontalOrganizationChart"/>
    <dgm:cxn modelId="{FFAC4556-D92F-4742-A454-8594489B53ED}" type="presParOf" srcId="{FDFBDBAA-7727-1845-A51C-FA60E971604A}" destId="{0E5398CC-DB5B-3A41-BF1F-4759F1ADF69A}" srcOrd="1" destOrd="0" presId="urn:microsoft.com/office/officeart/2009/3/layout/HorizontalOrganizationChart"/>
    <dgm:cxn modelId="{9E5B46F2-C8E6-8D43-818F-9B8953B3479C}" type="presParOf" srcId="{CBF02E2D-5F45-BE4B-8C79-754F06DC970C}" destId="{A81E0E0F-23E4-9741-8745-182F70039560}" srcOrd="1" destOrd="0" presId="urn:microsoft.com/office/officeart/2009/3/layout/HorizontalOrganizationChart"/>
    <dgm:cxn modelId="{F1BAAAED-1CE3-7440-955A-A20BE6E70209}" type="presParOf" srcId="{CBF02E2D-5F45-BE4B-8C79-754F06DC970C}" destId="{F7F281BA-5C18-0347-AFF8-A1D31A27EA4E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4D90B67-998D-884E-B447-3FE23A6DB57F}" type="doc">
      <dgm:prSet loTypeId="urn:microsoft.com/office/officeart/2005/8/layout/orgChar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7A17646-5E8A-6045-922B-177C266BB47F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1800" dirty="0" smtClean="0">
              <a:solidFill>
                <a:srgbClr val="595959"/>
              </a:solidFill>
              <a:latin typeface="Bernardo Moda Contrast"/>
              <a:cs typeface="Bernardo Moda Contrast"/>
            </a:rPr>
            <a:t>Equipos </a:t>
          </a:r>
          <a:r>
            <a:rPr lang="es-ES" sz="1800" dirty="0" err="1" smtClean="0">
              <a:solidFill>
                <a:srgbClr val="595959"/>
              </a:solidFill>
              <a:latin typeface="Bernardo Moda Contrast"/>
              <a:cs typeface="Bernardo Moda Contrast"/>
            </a:rPr>
            <a:t>On</a:t>
          </a:r>
          <a:r>
            <a:rPr lang="es-ES" sz="1800" dirty="0" smtClean="0">
              <a:solidFill>
                <a:srgbClr val="595959"/>
              </a:solidFill>
              <a:latin typeface="Bernardo Moda Contrast"/>
              <a:cs typeface="Bernardo Moda Contrast"/>
            </a:rPr>
            <a:t> </a:t>
          </a:r>
          <a:r>
            <a:rPr lang="es-ES" sz="1800" dirty="0" err="1" smtClean="0">
              <a:solidFill>
                <a:srgbClr val="595959"/>
              </a:solidFill>
              <a:latin typeface="Bernardo Moda Contrast"/>
              <a:cs typeface="Bernardo Moda Contrast"/>
            </a:rPr>
            <a:t>Purpose</a:t>
          </a:r>
          <a:endParaRPr lang="es-ES" sz="1800" dirty="0">
            <a:solidFill>
              <a:srgbClr val="595959"/>
            </a:solidFill>
            <a:latin typeface="Bernardo Moda Contrast"/>
            <a:cs typeface="Bernardo Moda Contrast"/>
          </a:endParaRPr>
        </a:p>
      </dgm:t>
    </dgm:pt>
    <dgm:pt modelId="{DCE379B5-D036-B345-BAE9-70BA53727A3C}" type="parTrans" cxnId="{842BCD53-C93B-F545-8E39-4328580BF554}">
      <dgm:prSet/>
      <dgm:spPr/>
      <dgm:t>
        <a:bodyPr/>
        <a:lstStyle/>
        <a:p>
          <a:endParaRPr lang="es-ES" sz="2400">
            <a:latin typeface="Bernardo Moda Contrast"/>
            <a:cs typeface="Bernardo Moda Contrast"/>
          </a:endParaRPr>
        </a:p>
      </dgm:t>
    </dgm:pt>
    <dgm:pt modelId="{93F2E7B1-F029-E94E-86CA-3348177B7E7A}" type="sibTrans" cxnId="{842BCD53-C93B-F545-8E39-4328580BF554}">
      <dgm:prSet/>
      <dgm:spPr/>
      <dgm:t>
        <a:bodyPr/>
        <a:lstStyle/>
        <a:p>
          <a:endParaRPr lang="es-ES" sz="2400">
            <a:latin typeface="Bernardo Moda Contrast"/>
            <a:cs typeface="Bernardo Moda Contrast"/>
          </a:endParaRPr>
        </a:p>
      </dgm:t>
    </dgm:pt>
    <dgm:pt modelId="{CA803DDA-B5BD-9041-840C-5E03804C08B6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1800" dirty="0" smtClean="0">
              <a:solidFill>
                <a:srgbClr val="595959"/>
              </a:solidFill>
              <a:latin typeface="Bernardo Moda Contrast"/>
              <a:cs typeface="Bernardo Moda Contrast"/>
            </a:rPr>
            <a:t>Están alegres </a:t>
          </a:r>
        </a:p>
      </dgm:t>
    </dgm:pt>
    <dgm:pt modelId="{A02EF314-AF92-4940-AD80-79D459FD5874}" type="parTrans" cxnId="{50D6749F-DD62-9842-A915-761AF2D8729F}">
      <dgm:prSet/>
      <dgm:spPr/>
      <dgm:t>
        <a:bodyPr/>
        <a:lstStyle/>
        <a:p>
          <a:endParaRPr lang="es-ES" sz="2400">
            <a:latin typeface="Bernardo Moda Contrast"/>
            <a:cs typeface="Bernardo Moda Contrast"/>
          </a:endParaRPr>
        </a:p>
      </dgm:t>
    </dgm:pt>
    <dgm:pt modelId="{0ABBF97B-41B4-2E45-B7D4-C9307B2D4583}" type="sibTrans" cxnId="{50D6749F-DD62-9842-A915-761AF2D8729F}">
      <dgm:prSet/>
      <dgm:spPr/>
      <dgm:t>
        <a:bodyPr/>
        <a:lstStyle/>
        <a:p>
          <a:endParaRPr lang="es-ES" sz="2400">
            <a:latin typeface="Bernardo Moda Contrast"/>
            <a:cs typeface="Bernardo Moda Contrast"/>
          </a:endParaRPr>
        </a:p>
      </dgm:t>
    </dgm:pt>
    <dgm:pt modelId="{22E2E98D-CB31-0847-B508-4DC1C1F48088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1800" dirty="0" smtClean="0">
              <a:solidFill>
                <a:srgbClr val="595959"/>
              </a:solidFill>
              <a:latin typeface="Bernardo Moda Contrast"/>
              <a:cs typeface="Bernardo Moda Contrast"/>
            </a:rPr>
            <a:t>Sentido de Pertenencia</a:t>
          </a:r>
          <a:endParaRPr lang="es-ES" sz="1800" dirty="0">
            <a:solidFill>
              <a:srgbClr val="595959"/>
            </a:solidFill>
            <a:latin typeface="Bernardo Moda Contrast"/>
            <a:cs typeface="Bernardo Moda Contrast"/>
          </a:endParaRPr>
        </a:p>
      </dgm:t>
    </dgm:pt>
    <dgm:pt modelId="{E4F3D336-BB42-214D-B19B-304F84AA7F4A}" type="parTrans" cxnId="{B496631C-294E-9144-9300-E08701ED3C4E}">
      <dgm:prSet/>
      <dgm:spPr/>
      <dgm:t>
        <a:bodyPr/>
        <a:lstStyle/>
        <a:p>
          <a:endParaRPr lang="es-ES" sz="2400">
            <a:latin typeface="Bernardo Moda Contrast"/>
            <a:cs typeface="Bernardo Moda Contrast"/>
          </a:endParaRPr>
        </a:p>
      </dgm:t>
    </dgm:pt>
    <dgm:pt modelId="{7C9816E5-74A2-7544-A2E0-304DB1D1620D}" type="sibTrans" cxnId="{B496631C-294E-9144-9300-E08701ED3C4E}">
      <dgm:prSet/>
      <dgm:spPr/>
      <dgm:t>
        <a:bodyPr/>
        <a:lstStyle/>
        <a:p>
          <a:endParaRPr lang="es-ES" sz="2400">
            <a:latin typeface="Bernardo Moda Contrast"/>
            <a:cs typeface="Bernardo Moda Contrast"/>
          </a:endParaRPr>
        </a:p>
      </dgm:t>
    </dgm:pt>
    <dgm:pt modelId="{B67F5239-1BA1-6B49-8449-E8FDF6A8DF89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1800" dirty="0" smtClean="0">
              <a:solidFill>
                <a:srgbClr val="595959"/>
              </a:solidFill>
              <a:latin typeface="Bernardo Moda Contrast"/>
              <a:cs typeface="Bernardo Moda Contrast"/>
            </a:rPr>
            <a:t>Son eficaces y dan resultados </a:t>
          </a:r>
          <a:endParaRPr lang="es-ES" sz="1800" dirty="0">
            <a:solidFill>
              <a:srgbClr val="595959"/>
            </a:solidFill>
            <a:latin typeface="Bernardo Moda Contrast"/>
            <a:cs typeface="Bernardo Moda Contrast"/>
          </a:endParaRPr>
        </a:p>
      </dgm:t>
    </dgm:pt>
    <dgm:pt modelId="{3E6139FD-5599-854E-824C-A78249E82C80}" type="parTrans" cxnId="{D8C28ED2-3C82-5E43-9EC6-20BC7E6FBB9A}">
      <dgm:prSet/>
      <dgm:spPr/>
      <dgm:t>
        <a:bodyPr/>
        <a:lstStyle/>
        <a:p>
          <a:endParaRPr lang="es-ES" sz="2400">
            <a:latin typeface="Bernardo Moda Contrast"/>
            <a:cs typeface="Bernardo Moda Contrast"/>
          </a:endParaRPr>
        </a:p>
      </dgm:t>
    </dgm:pt>
    <dgm:pt modelId="{4AB7510D-9A2E-1E49-8771-0D1F12B4BA6B}" type="sibTrans" cxnId="{D8C28ED2-3C82-5E43-9EC6-20BC7E6FBB9A}">
      <dgm:prSet/>
      <dgm:spPr/>
      <dgm:t>
        <a:bodyPr/>
        <a:lstStyle/>
        <a:p>
          <a:endParaRPr lang="es-ES" sz="2400">
            <a:latin typeface="Bernardo Moda Contrast"/>
            <a:cs typeface="Bernardo Moda Contrast"/>
          </a:endParaRPr>
        </a:p>
      </dgm:t>
    </dgm:pt>
    <dgm:pt modelId="{CB35A883-5555-384E-BF2C-9AAD47858867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1800" dirty="0" smtClean="0">
              <a:solidFill>
                <a:srgbClr val="595959"/>
              </a:solidFill>
              <a:latin typeface="Bernardo Moda Contrast"/>
              <a:cs typeface="Bernardo Moda Contrast"/>
            </a:rPr>
            <a:t>Dan todo su potencial </a:t>
          </a:r>
          <a:endParaRPr lang="es-ES" sz="1800" dirty="0">
            <a:solidFill>
              <a:srgbClr val="595959"/>
            </a:solidFill>
            <a:latin typeface="Bernardo Moda Contrast"/>
            <a:cs typeface="Bernardo Moda Contrast"/>
          </a:endParaRPr>
        </a:p>
      </dgm:t>
    </dgm:pt>
    <dgm:pt modelId="{3E825659-3E25-B94F-8E95-0FBA7078C81B}" type="parTrans" cxnId="{ED678BC5-A853-C74E-AB73-B8D869D706DF}">
      <dgm:prSet/>
      <dgm:spPr/>
      <dgm:t>
        <a:bodyPr/>
        <a:lstStyle/>
        <a:p>
          <a:endParaRPr lang="es-ES" sz="2400">
            <a:latin typeface="Bernardo Moda Contrast"/>
            <a:cs typeface="Bernardo Moda Contrast"/>
          </a:endParaRPr>
        </a:p>
      </dgm:t>
    </dgm:pt>
    <dgm:pt modelId="{377F5468-EBAF-9D49-963D-75D36D4964AD}" type="sibTrans" cxnId="{ED678BC5-A853-C74E-AB73-B8D869D706DF}">
      <dgm:prSet/>
      <dgm:spPr/>
      <dgm:t>
        <a:bodyPr/>
        <a:lstStyle/>
        <a:p>
          <a:endParaRPr lang="es-ES" sz="2400">
            <a:latin typeface="Bernardo Moda Contrast"/>
            <a:cs typeface="Bernardo Moda Contrast"/>
          </a:endParaRPr>
        </a:p>
      </dgm:t>
    </dgm:pt>
    <dgm:pt modelId="{5F375A0E-6266-3646-B6F2-D813EB396FF4}" type="pres">
      <dgm:prSet presAssocID="{84D90B67-998D-884E-B447-3FE23A6DB57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A271A90-C7AC-4143-A7CE-6AF86CDC8F29}" type="pres">
      <dgm:prSet presAssocID="{47A17646-5E8A-6045-922B-177C266BB47F}" presName="hierRoot1" presStyleCnt="0">
        <dgm:presLayoutVars>
          <dgm:hierBranch val="init"/>
        </dgm:presLayoutVars>
      </dgm:prSet>
      <dgm:spPr/>
    </dgm:pt>
    <dgm:pt modelId="{1B23298D-7E85-CC48-A48C-B61954068F2A}" type="pres">
      <dgm:prSet presAssocID="{47A17646-5E8A-6045-922B-177C266BB47F}" presName="rootComposite1" presStyleCnt="0"/>
      <dgm:spPr/>
    </dgm:pt>
    <dgm:pt modelId="{996B9CD3-7996-344C-9DBC-BFE09978E510}" type="pres">
      <dgm:prSet presAssocID="{47A17646-5E8A-6045-922B-177C266BB47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2ADAE8-A3EF-3E4E-AD66-DAB6A5AA67A1}" type="pres">
      <dgm:prSet presAssocID="{47A17646-5E8A-6045-922B-177C266BB47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4B06E904-CA19-3B4B-B334-DFA9A8765AB4}" type="pres">
      <dgm:prSet presAssocID="{47A17646-5E8A-6045-922B-177C266BB47F}" presName="hierChild2" presStyleCnt="0"/>
      <dgm:spPr/>
    </dgm:pt>
    <dgm:pt modelId="{CC9B6C77-490D-AC44-A362-8E692E17EAE4}" type="pres">
      <dgm:prSet presAssocID="{A02EF314-AF92-4940-AD80-79D459FD5874}" presName="Name37" presStyleLbl="parChTrans1D2" presStyleIdx="0" presStyleCnt="4"/>
      <dgm:spPr/>
      <dgm:t>
        <a:bodyPr/>
        <a:lstStyle/>
        <a:p>
          <a:endParaRPr lang="es-ES"/>
        </a:p>
      </dgm:t>
    </dgm:pt>
    <dgm:pt modelId="{850B8A12-EDE9-6A49-B27D-19081D8A899E}" type="pres">
      <dgm:prSet presAssocID="{CA803DDA-B5BD-9041-840C-5E03804C08B6}" presName="hierRoot2" presStyleCnt="0">
        <dgm:presLayoutVars>
          <dgm:hierBranch val="init"/>
        </dgm:presLayoutVars>
      </dgm:prSet>
      <dgm:spPr/>
    </dgm:pt>
    <dgm:pt modelId="{EF2CB50E-FACC-0941-9EB2-53AA42EE0955}" type="pres">
      <dgm:prSet presAssocID="{CA803DDA-B5BD-9041-840C-5E03804C08B6}" presName="rootComposite" presStyleCnt="0"/>
      <dgm:spPr/>
    </dgm:pt>
    <dgm:pt modelId="{1E5A96DA-3CA9-C141-890C-A2001DFAA52D}" type="pres">
      <dgm:prSet presAssocID="{CA803DDA-B5BD-9041-840C-5E03804C08B6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2BBE74-2C65-ED43-B887-42080DB17F6C}" type="pres">
      <dgm:prSet presAssocID="{CA803DDA-B5BD-9041-840C-5E03804C08B6}" presName="rootConnector" presStyleLbl="node2" presStyleIdx="0" presStyleCnt="4"/>
      <dgm:spPr/>
      <dgm:t>
        <a:bodyPr/>
        <a:lstStyle/>
        <a:p>
          <a:endParaRPr lang="es-ES"/>
        </a:p>
      </dgm:t>
    </dgm:pt>
    <dgm:pt modelId="{FEFA45C3-5BC4-8849-836F-52FF9130CF72}" type="pres">
      <dgm:prSet presAssocID="{CA803DDA-B5BD-9041-840C-5E03804C08B6}" presName="hierChild4" presStyleCnt="0"/>
      <dgm:spPr/>
    </dgm:pt>
    <dgm:pt modelId="{3AE57342-CF9E-9A43-99FE-7005A5F993A0}" type="pres">
      <dgm:prSet presAssocID="{CA803DDA-B5BD-9041-840C-5E03804C08B6}" presName="hierChild5" presStyleCnt="0"/>
      <dgm:spPr/>
    </dgm:pt>
    <dgm:pt modelId="{7D2744AA-D44A-7C4D-9644-897FB1D82D3F}" type="pres">
      <dgm:prSet presAssocID="{E4F3D336-BB42-214D-B19B-304F84AA7F4A}" presName="Name37" presStyleLbl="parChTrans1D2" presStyleIdx="1" presStyleCnt="4"/>
      <dgm:spPr/>
      <dgm:t>
        <a:bodyPr/>
        <a:lstStyle/>
        <a:p>
          <a:endParaRPr lang="es-ES"/>
        </a:p>
      </dgm:t>
    </dgm:pt>
    <dgm:pt modelId="{88D6EF7C-E48A-DB45-90E0-C559A22B2CE1}" type="pres">
      <dgm:prSet presAssocID="{22E2E98D-CB31-0847-B508-4DC1C1F48088}" presName="hierRoot2" presStyleCnt="0">
        <dgm:presLayoutVars>
          <dgm:hierBranch val="init"/>
        </dgm:presLayoutVars>
      </dgm:prSet>
      <dgm:spPr/>
    </dgm:pt>
    <dgm:pt modelId="{22F18D3F-219A-0B49-BBF5-C1CA62873F46}" type="pres">
      <dgm:prSet presAssocID="{22E2E98D-CB31-0847-B508-4DC1C1F48088}" presName="rootComposite" presStyleCnt="0"/>
      <dgm:spPr/>
    </dgm:pt>
    <dgm:pt modelId="{8E12EE1A-EF23-2141-A2F7-37A4E2B7CB7E}" type="pres">
      <dgm:prSet presAssocID="{22E2E98D-CB31-0847-B508-4DC1C1F48088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1CF672-497C-4A4A-AA5F-F0BE177275F0}" type="pres">
      <dgm:prSet presAssocID="{22E2E98D-CB31-0847-B508-4DC1C1F48088}" presName="rootConnector" presStyleLbl="node2" presStyleIdx="1" presStyleCnt="4"/>
      <dgm:spPr/>
      <dgm:t>
        <a:bodyPr/>
        <a:lstStyle/>
        <a:p>
          <a:endParaRPr lang="es-ES"/>
        </a:p>
      </dgm:t>
    </dgm:pt>
    <dgm:pt modelId="{C7DB1D6A-18A1-944C-BE67-14337B45A56E}" type="pres">
      <dgm:prSet presAssocID="{22E2E98D-CB31-0847-B508-4DC1C1F48088}" presName="hierChild4" presStyleCnt="0"/>
      <dgm:spPr/>
    </dgm:pt>
    <dgm:pt modelId="{ADEF8A68-EE0A-D54B-A1E1-61C118BB26AA}" type="pres">
      <dgm:prSet presAssocID="{22E2E98D-CB31-0847-B508-4DC1C1F48088}" presName="hierChild5" presStyleCnt="0"/>
      <dgm:spPr/>
    </dgm:pt>
    <dgm:pt modelId="{FA62B4CA-6AD3-4F42-8A45-160033AB9246}" type="pres">
      <dgm:prSet presAssocID="{3E6139FD-5599-854E-824C-A78249E82C8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63F688A2-12EE-AC44-8957-4CE0608976EC}" type="pres">
      <dgm:prSet presAssocID="{B67F5239-1BA1-6B49-8449-E8FDF6A8DF89}" presName="hierRoot2" presStyleCnt="0">
        <dgm:presLayoutVars>
          <dgm:hierBranch val="init"/>
        </dgm:presLayoutVars>
      </dgm:prSet>
      <dgm:spPr/>
    </dgm:pt>
    <dgm:pt modelId="{7713C4CD-A1FB-BD44-8278-1BE617B49CAA}" type="pres">
      <dgm:prSet presAssocID="{B67F5239-1BA1-6B49-8449-E8FDF6A8DF89}" presName="rootComposite" presStyleCnt="0"/>
      <dgm:spPr/>
    </dgm:pt>
    <dgm:pt modelId="{4FCA1232-A1C2-4C48-9515-F25871A6D9E5}" type="pres">
      <dgm:prSet presAssocID="{B67F5239-1BA1-6B49-8449-E8FDF6A8DF89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4631A6-7823-F64D-98BC-C01531628BE1}" type="pres">
      <dgm:prSet presAssocID="{B67F5239-1BA1-6B49-8449-E8FDF6A8DF89}" presName="rootConnector" presStyleLbl="node2" presStyleIdx="2" presStyleCnt="4"/>
      <dgm:spPr/>
      <dgm:t>
        <a:bodyPr/>
        <a:lstStyle/>
        <a:p>
          <a:endParaRPr lang="es-ES"/>
        </a:p>
      </dgm:t>
    </dgm:pt>
    <dgm:pt modelId="{7618B2ED-3318-D140-BFAA-EE01276AC3E4}" type="pres">
      <dgm:prSet presAssocID="{B67F5239-1BA1-6B49-8449-E8FDF6A8DF89}" presName="hierChild4" presStyleCnt="0"/>
      <dgm:spPr/>
    </dgm:pt>
    <dgm:pt modelId="{7FE298BD-20E0-B44B-B57C-847B7A6F613C}" type="pres">
      <dgm:prSet presAssocID="{B67F5239-1BA1-6B49-8449-E8FDF6A8DF89}" presName="hierChild5" presStyleCnt="0"/>
      <dgm:spPr/>
    </dgm:pt>
    <dgm:pt modelId="{70CD0DC3-1FDF-3249-BCFC-E8829981A580}" type="pres">
      <dgm:prSet presAssocID="{3E825659-3E25-B94F-8E95-0FBA7078C81B}" presName="Name37" presStyleLbl="parChTrans1D2" presStyleIdx="3" presStyleCnt="4"/>
      <dgm:spPr/>
      <dgm:t>
        <a:bodyPr/>
        <a:lstStyle/>
        <a:p>
          <a:endParaRPr lang="es-ES"/>
        </a:p>
      </dgm:t>
    </dgm:pt>
    <dgm:pt modelId="{2A02867D-47CA-B64A-A64E-9A5A086B8444}" type="pres">
      <dgm:prSet presAssocID="{CB35A883-5555-384E-BF2C-9AAD47858867}" presName="hierRoot2" presStyleCnt="0">
        <dgm:presLayoutVars>
          <dgm:hierBranch val="init"/>
        </dgm:presLayoutVars>
      </dgm:prSet>
      <dgm:spPr/>
    </dgm:pt>
    <dgm:pt modelId="{EC98A06B-D504-E345-8E68-1F7BC9F7F24A}" type="pres">
      <dgm:prSet presAssocID="{CB35A883-5555-384E-BF2C-9AAD47858867}" presName="rootComposite" presStyleCnt="0"/>
      <dgm:spPr/>
    </dgm:pt>
    <dgm:pt modelId="{1D84FF63-5BCF-3546-86A2-1B683C4F212D}" type="pres">
      <dgm:prSet presAssocID="{CB35A883-5555-384E-BF2C-9AAD47858867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6034E31-1363-D64C-8B77-B6D97A4BA935}" type="pres">
      <dgm:prSet presAssocID="{CB35A883-5555-384E-BF2C-9AAD47858867}" presName="rootConnector" presStyleLbl="node2" presStyleIdx="3" presStyleCnt="4"/>
      <dgm:spPr/>
      <dgm:t>
        <a:bodyPr/>
        <a:lstStyle/>
        <a:p>
          <a:endParaRPr lang="es-ES"/>
        </a:p>
      </dgm:t>
    </dgm:pt>
    <dgm:pt modelId="{05570304-BD55-724F-B872-B219DCA556E8}" type="pres">
      <dgm:prSet presAssocID="{CB35A883-5555-384E-BF2C-9AAD47858867}" presName="hierChild4" presStyleCnt="0"/>
      <dgm:spPr/>
    </dgm:pt>
    <dgm:pt modelId="{43B05E04-A067-3A48-8C6D-1790C08EDD83}" type="pres">
      <dgm:prSet presAssocID="{CB35A883-5555-384E-BF2C-9AAD47858867}" presName="hierChild5" presStyleCnt="0"/>
      <dgm:spPr/>
    </dgm:pt>
    <dgm:pt modelId="{4D5DB2F4-AD28-7449-B3FC-082BD3F7A78E}" type="pres">
      <dgm:prSet presAssocID="{47A17646-5E8A-6045-922B-177C266BB47F}" presName="hierChild3" presStyleCnt="0"/>
      <dgm:spPr/>
    </dgm:pt>
  </dgm:ptLst>
  <dgm:cxnLst>
    <dgm:cxn modelId="{C82A4EB9-26A5-D741-B85B-52F522D9A391}" type="presOf" srcId="{CA803DDA-B5BD-9041-840C-5E03804C08B6}" destId="{342BBE74-2C65-ED43-B887-42080DB17F6C}" srcOrd="1" destOrd="0" presId="urn:microsoft.com/office/officeart/2005/8/layout/orgChart1"/>
    <dgm:cxn modelId="{11BC5608-C3FA-0641-BD6C-7EBBE50DE099}" type="presOf" srcId="{A02EF314-AF92-4940-AD80-79D459FD5874}" destId="{CC9B6C77-490D-AC44-A362-8E692E17EAE4}" srcOrd="0" destOrd="0" presId="urn:microsoft.com/office/officeart/2005/8/layout/orgChart1"/>
    <dgm:cxn modelId="{726D80C9-E8F7-CF4B-8BC4-196B217255E6}" type="presOf" srcId="{B67F5239-1BA1-6B49-8449-E8FDF6A8DF89}" destId="{4FCA1232-A1C2-4C48-9515-F25871A6D9E5}" srcOrd="0" destOrd="0" presId="urn:microsoft.com/office/officeart/2005/8/layout/orgChart1"/>
    <dgm:cxn modelId="{737F7BEC-B8FC-5846-911A-AB723147B79B}" type="presOf" srcId="{47A17646-5E8A-6045-922B-177C266BB47F}" destId="{002ADAE8-A3EF-3E4E-AD66-DAB6A5AA67A1}" srcOrd="1" destOrd="0" presId="urn:microsoft.com/office/officeart/2005/8/layout/orgChart1"/>
    <dgm:cxn modelId="{A059F5A4-691F-AB41-95D9-069D826379E4}" type="presOf" srcId="{3E825659-3E25-B94F-8E95-0FBA7078C81B}" destId="{70CD0DC3-1FDF-3249-BCFC-E8829981A580}" srcOrd="0" destOrd="0" presId="urn:microsoft.com/office/officeart/2005/8/layout/orgChart1"/>
    <dgm:cxn modelId="{CAAEBA0D-884D-F44D-9CDA-D30E103F0AB7}" type="presOf" srcId="{CB35A883-5555-384E-BF2C-9AAD47858867}" destId="{F6034E31-1363-D64C-8B77-B6D97A4BA935}" srcOrd="1" destOrd="0" presId="urn:microsoft.com/office/officeart/2005/8/layout/orgChart1"/>
    <dgm:cxn modelId="{56A4D3B3-06D7-7343-9B49-3F5EFD9A4509}" type="presOf" srcId="{84D90B67-998D-884E-B447-3FE23A6DB57F}" destId="{5F375A0E-6266-3646-B6F2-D813EB396FF4}" srcOrd="0" destOrd="0" presId="urn:microsoft.com/office/officeart/2005/8/layout/orgChart1"/>
    <dgm:cxn modelId="{D8C28ED2-3C82-5E43-9EC6-20BC7E6FBB9A}" srcId="{47A17646-5E8A-6045-922B-177C266BB47F}" destId="{B67F5239-1BA1-6B49-8449-E8FDF6A8DF89}" srcOrd="2" destOrd="0" parTransId="{3E6139FD-5599-854E-824C-A78249E82C80}" sibTransId="{4AB7510D-9A2E-1E49-8771-0D1F12B4BA6B}"/>
    <dgm:cxn modelId="{EC09370A-E647-CB47-9245-09CDB4AA5C7E}" type="presOf" srcId="{22E2E98D-CB31-0847-B508-4DC1C1F48088}" destId="{8E12EE1A-EF23-2141-A2F7-37A4E2B7CB7E}" srcOrd="0" destOrd="0" presId="urn:microsoft.com/office/officeart/2005/8/layout/orgChart1"/>
    <dgm:cxn modelId="{B4C8F9ED-FDF5-C341-8965-F32C26B1CF75}" type="presOf" srcId="{E4F3D336-BB42-214D-B19B-304F84AA7F4A}" destId="{7D2744AA-D44A-7C4D-9644-897FB1D82D3F}" srcOrd="0" destOrd="0" presId="urn:microsoft.com/office/officeart/2005/8/layout/orgChart1"/>
    <dgm:cxn modelId="{FA678C5A-41A1-614C-8022-7F48D623E4ED}" type="presOf" srcId="{B67F5239-1BA1-6B49-8449-E8FDF6A8DF89}" destId="{244631A6-7823-F64D-98BC-C01531628BE1}" srcOrd="1" destOrd="0" presId="urn:microsoft.com/office/officeart/2005/8/layout/orgChart1"/>
    <dgm:cxn modelId="{3EAC4E23-96B0-C047-B8BA-179EC1E28301}" type="presOf" srcId="{47A17646-5E8A-6045-922B-177C266BB47F}" destId="{996B9CD3-7996-344C-9DBC-BFE09978E510}" srcOrd="0" destOrd="0" presId="urn:microsoft.com/office/officeart/2005/8/layout/orgChart1"/>
    <dgm:cxn modelId="{B43FA8E8-B1E9-9847-9F6B-25EBF0B110FA}" type="presOf" srcId="{CB35A883-5555-384E-BF2C-9AAD47858867}" destId="{1D84FF63-5BCF-3546-86A2-1B683C4F212D}" srcOrd="0" destOrd="0" presId="urn:microsoft.com/office/officeart/2005/8/layout/orgChart1"/>
    <dgm:cxn modelId="{B496631C-294E-9144-9300-E08701ED3C4E}" srcId="{47A17646-5E8A-6045-922B-177C266BB47F}" destId="{22E2E98D-CB31-0847-B508-4DC1C1F48088}" srcOrd="1" destOrd="0" parTransId="{E4F3D336-BB42-214D-B19B-304F84AA7F4A}" sibTransId="{7C9816E5-74A2-7544-A2E0-304DB1D1620D}"/>
    <dgm:cxn modelId="{F116DC81-4FCF-A445-8D45-537094A1BEB2}" type="presOf" srcId="{3E6139FD-5599-854E-824C-A78249E82C80}" destId="{FA62B4CA-6AD3-4F42-8A45-160033AB9246}" srcOrd="0" destOrd="0" presId="urn:microsoft.com/office/officeart/2005/8/layout/orgChart1"/>
    <dgm:cxn modelId="{E450526F-E44D-634D-8078-E41E21DDD8BC}" type="presOf" srcId="{22E2E98D-CB31-0847-B508-4DC1C1F48088}" destId="{8F1CF672-497C-4A4A-AA5F-F0BE177275F0}" srcOrd="1" destOrd="0" presId="urn:microsoft.com/office/officeart/2005/8/layout/orgChart1"/>
    <dgm:cxn modelId="{50D6749F-DD62-9842-A915-761AF2D8729F}" srcId="{47A17646-5E8A-6045-922B-177C266BB47F}" destId="{CA803DDA-B5BD-9041-840C-5E03804C08B6}" srcOrd="0" destOrd="0" parTransId="{A02EF314-AF92-4940-AD80-79D459FD5874}" sibTransId="{0ABBF97B-41B4-2E45-B7D4-C9307B2D4583}"/>
    <dgm:cxn modelId="{ED678BC5-A853-C74E-AB73-B8D869D706DF}" srcId="{47A17646-5E8A-6045-922B-177C266BB47F}" destId="{CB35A883-5555-384E-BF2C-9AAD47858867}" srcOrd="3" destOrd="0" parTransId="{3E825659-3E25-B94F-8E95-0FBA7078C81B}" sibTransId="{377F5468-EBAF-9D49-963D-75D36D4964AD}"/>
    <dgm:cxn modelId="{842BCD53-C93B-F545-8E39-4328580BF554}" srcId="{84D90B67-998D-884E-B447-3FE23A6DB57F}" destId="{47A17646-5E8A-6045-922B-177C266BB47F}" srcOrd="0" destOrd="0" parTransId="{DCE379B5-D036-B345-BAE9-70BA53727A3C}" sibTransId="{93F2E7B1-F029-E94E-86CA-3348177B7E7A}"/>
    <dgm:cxn modelId="{830202BE-E36F-4049-8DC9-7C2320BD7C8F}" type="presOf" srcId="{CA803DDA-B5BD-9041-840C-5E03804C08B6}" destId="{1E5A96DA-3CA9-C141-890C-A2001DFAA52D}" srcOrd="0" destOrd="0" presId="urn:microsoft.com/office/officeart/2005/8/layout/orgChart1"/>
    <dgm:cxn modelId="{06BC01B6-6928-A74D-B7C0-468672DBA45A}" type="presParOf" srcId="{5F375A0E-6266-3646-B6F2-D813EB396FF4}" destId="{8A271A90-C7AC-4143-A7CE-6AF86CDC8F29}" srcOrd="0" destOrd="0" presId="urn:microsoft.com/office/officeart/2005/8/layout/orgChart1"/>
    <dgm:cxn modelId="{C91A6BDD-6A99-DE4D-B875-DE65377C0AED}" type="presParOf" srcId="{8A271A90-C7AC-4143-A7CE-6AF86CDC8F29}" destId="{1B23298D-7E85-CC48-A48C-B61954068F2A}" srcOrd="0" destOrd="0" presId="urn:microsoft.com/office/officeart/2005/8/layout/orgChart1"/>
    <dgm:cxn modelId="{872B0983-F0B7-4A47-B484-8CF85893FB6F}" type="presParOf" srcId="{1B23298D-7E85-CC48-A48C-B61954068F2A}" destId="{996B9CD3-7996-344C-9DBC-BFE09978E510}" srcOrd="0" destOrd="0" presId="urn:microsoft.com/office/officeart/2005/8/layout/orgChart1"/>
    <dgm:cxn modelId="{80A5A384-1F68-C145-830B-243026F126EA}" type="presParOf" srcId="{1B23298D-7E85-CC48-A48C-B61954068F2A}" destId="{002ADAE8-A3EF-3E4E-AD66-DAB6A5AA67A1}" srcOrd="1" destOrd="0" presId="urn:microsoft.com/office/officeart/2005/8/layout/orgChart1"/>
    <dgm:cxn modelId="{184D202C-DF7C-C647-845B-0C12CF518E20}" type="presParOf" srcId="{8A271A90-C7AC-4143-A7CE-6AF86CDC8F29}" destId="{4B06E904-CA19-3B4B-B334-DFA9A8765AB4}" srcOrd="1" destOrd="0" presId="urn:microsoft.com/office/officeart/2005/8/layout/orgChart1"/>
    <dgm:cxn modelId="{2438B9D9-A937-244B-AF54-303F7389EE46}" type="presParOf" srcId="{4B06E904-CA19-3B4B-B334-DFA9A8765AB4}" destId="{CC9B6C77-490D-AC44-A362-8E692E17EAE4}" srcOrd="0" destOrd="0" presId="urn:microsoft.com/office/officeart/2005/8/layout/orgChart1"/>
    <dgm:cxn modelId="{0F899A25-D48D-D042-A23F-847C6FAC403C}" type="presParOf" srcId="{4B06E904-CA19-3B4B-B334-DFA9A8765AB4}" destId="{850B8A12-EDE9-6A49-B27D-19081D8A899E}" srcOrd="1" destOrd="0" presId="urn:microsoft.com/office/officeart/2005/8/layout/orgChart1"/>
    <dgm:cxn modelId="{42A0A601-B8C2-F144-A491-E7567CBB68DB}" type="presParOf" srcId="{850B8A12-EDE9-6A49-B27D-19081D8A899E}" destId="{EF2CB50E-FACC-0941-9EB2-53AA42EE0955}" srcOrd="0" destOrd="0" presId="urn:microsoft.com/office/officeart/2005/8/layout/orgChart1"/>
    <dgm:cxn modelId="{DFA51DA3-40BE-CC43-8226-DB2784C71D59}" type="presParOf" srcId="{EF2CB50E-FACC-0941-9EB2-53AA42EE0955}" destId="{1E5A96DA-3CA9-C141-890C-A2001DFAA52D}" srcOrd="0" destOrd="0" presId="urn:microsoft.com/office/officeart/2005/8/layout/orgChart1"/>
    <dgm:cxn modelId="{0C8E2A79-84DD-9A41-A53B-E7805D0D5EDF}" type="presParOf" srcId="{EF2CB50E-FACC-0941-9EB2-53AA42EE0955}" destId="{342BBE74-2C65-ED43-B887-42080DB17F6C}" srcOrd="1" destOrd="0" presId="urn:microsoft.com/office/officeart/2005/8/layout/orgChart1"/>
    <dgm:cxn modelId="{49A3F0E4-9C75-2445-8D45-D474786598E4}" type="presParOf" srcId="{850B8A12-EDE9-6A49-B27D-19081D8A899E}" destId="{FEFA45C3-5BC4-8849-836F-52FF9130CF72}" srcOrd="1" destOrd="0" presId="urn:microsoft.com/office/officeart/2005/8/layout/orgChart1"/>
    <dgm:cxn modelId="{06BC5163-759F-A044-82FD-20BBE5DF789B}" type="presParOf" srcId="{850B8A12-EDE9-6A49-B27D-19081D8A899E}" destId="{3AE57342-CF9E-9A43-99FE-7005A5F993A0}" srcOrd="2" destOrd="0" presId="urn:microsoft.com/office/officeart/2005/8/layout/orgChart1"/>
    <dgm:cxn modelId="{23B69C10-A7B7-B04D-962F-40B543E4F4E5}" type="presParOf" srcId="{4B06E904-CA19-3B4B-B334-DFA9A8765AB4}" destId="{7D2744AA-D44A-7C4D-9644-897FB1D82D3F}" srcOrd="2" destOrd="0" presId="urn:microsoft.com/office/officeart/2005/8/layout/orgChart1"/>
    <dgm:cxn modelId="{C99443A9-9DFD-6D4E-8C60-64ABBC690E23}" type="presParOf" srcId="{4B06E904-CA19-3B4B-B334-DFA9A8765AB4}" destId="{88D6EF7C-E48A-DB45-90E0-C559A22B2CE1}" srcOrd="3" destOrd="0" presId="urn:microsoft.com/office/officeart/2005/8/layout/orgChart1"/>
    <dgm:cxn modelId="{A19B86C4-F447-6344-9791-1FABF9FAD9C8}" type="presParOf" srcId="{88D6EF7C-E48A-DB45-90E0-C559A22B2CE1}" destId="{22F18D3F-219A-0B49-BBF5-C1CA62873F46}" srcOrd="0" destOrd="0" presId="urn:microsoft.com/office/officeart/2005/8/layout/orgChart1"/>
    <dgm:cxn modelId="{5EAD6F65-4822-4B4D-99F8-5CBDD0D800EA}" type="presParOf" srcId="{22F18D3F-219A-0B49-BBF5-C1CA62873F46}" destId="{8E12EE1A-EF23-2141-A2F7-37A4E2B7CB7E}" srcOrd="0" destOrd="0" presId="urn:microsoft.com/office/officeart/2005/8/layout/orgChart1"/>
    <dgm:cxn modelId="{917C2706-0CA9-754D-85BF-E5A7AEAEB7C0}" type="presParOf" srcId="{22F18D3F-219A-0B49-BBF5-C1CA62873F46}" destId="{8F1CF672-497C-4A4A-AA5F-F0BE177275F0}" srcOrd="1" destOrd="0" presId="urn:microsoft.com/office/officeart/2005/8/layout/orgChart1"/>
    <dgm:cxn modelId="{52C55BE3-D9F6-D640-8356-5298C5FD3FB1}" type="presParOf" srcId="{88D6EF7C-E48A-DB45-90E0-C559A22B2CE1}" destId="{C7DB1D6A-18A1-944C-BE67-14337B45A56E}" srcOrd="1" destOrd="0" presId="urn:microsoft.com/office/officeart/2005/8/layout/orgChart1"/>
    <dgm:cxn modelId="{AAB77D4A-0944-5241-9A70-583AE6ADEF82}" type="presParOf" srcId="{88D6EF7C-E48A-DB45-90E0-C559A22B2CE1}" destId="{ADEF8A68-EE0A-D54B-A1E1-61C118BB26AA}" srcOrd="2" destOrd="0" presId="urn:microsoft.com/office/officeart/2005/8/layout/orgChart1"/>
    <dgm:cxn modelId="{CA6C7D0F-4CF0-E24C-9C3C-BB032B677992}" type="presParOf" srcId="{4B06E904-CA19-3B4B-B334-DFA9A8765AB4}" destId="{FA62B4CA-6AD3-4F42-8A45-160033AB9246}" srcOrd="4" destOrd="0" presId="urn:microsoft.com/office/officeart/2005/8/layout/orgChart1"/>
    <dgm:cxn modelId="{946B7CC3-ED24-0547-99B3-3A50BC5993C8}" type="presParOf" srcId="{4B06E904-CA19-3B4B-B334-DFA9A8765AB4}" destId="{63F688A2-12EE-AC44-8957-4CE0608976EC}" srcOrd="5" destOrd="0" presId="urn:microsoft.com/office/officeart/2005/8/layout/orgChart1"/>
    <dgm:cxn modelId="{1DB1597F-DA11-3C4A-83EA-D4EA02617DDD}" type="presParOf" srcId="{63F688A2-12EE-AC44-8957-4CE0608976EC}" destId="{7713C4CD-A1FB-BD44-8278-1BE617B49CAA}" srcOrd="0" destOrd="0" presId="urn:microsoft.com/office/officeart/2005/8/layout/orgChart1"/>
    <dgm:cxn modelId="{8904EA75-B93C-0245-97A5-6AAAEE0A9034}" type="presParOf" srcId="{7713C4CD-A1FB-BD44-8278-1BE617B49CAA}" destId="{4FCA1232-A1C2-4C48-9515-F25871A6D9E5}" srcOrd="0" destOrd="0" presId="urn:microsoft.com/office/officeart/2005/8/layout/orgChart1"/>
    <dgm:cxn modelId="{4FA53BEC-11FF-5940-90B1-AC11E3ECA46A}" type="presParOf" srcId="{7713C4CD-A1FB-BD44-8278-1BE617B49CAA}" destId="{244631A6-7823-F64D-98BC-C01531628BE1}" srcOrd="1" destOrd="0" presId="urn:microsoft.com/office/officeart/2005/8/layout/orgChart1"/>
    <dgm:cxn modelId="{9DF13E3D-FE1E-FB42-A520-EB1505B4A4FD}" type="presParOf" srcId="{63F688A2-12EE-AC44-8957-4CE0608976EC}" destId="{7618B2ED-3318-D140-BFAA-EE01276AC3E4}" srcOrd="1" destOrd="0" presId="urn:microsoft.com/office/officeart/2005/8/layout/orgChart1"/>
    <dgm:cxn modelId="{20693B3E-258F-9742-8474-5EEF6E9DB3E9}" type="presParOf" srcId="{63F688A2-12EE-AC44-8957-4CE0608976EC}" destId="{7FE298BD-20E0-B44B-B57C-847B7A6F613C}" srcOrd="2" destOrd="0" presId="urn:microsoft.com/office/officeart/2005/8/layout/orgChart1"/>
    <dgm:cxn modelId="{8949C98C-1E24-6542-8F4A-B1D7FB963FCB}" type="presParOf" srcId="{4B06E904-CA19-3B4B-B334-DFA9A8765AB4}" destId="{70CD0DC3-1FDF-3249-BCFC-E8829981A580}" srcOrd="6" destOrd="0" presId="urn:microsoft.com/office/officeart/2005/8/layout/orgChart1"/>
    <dgm:cxn modelId="{9E69121C-D9DB-164B-877A-074F857B0D7C}" type="presParOf" srcId="{4B06E904-CA19-3B4B-B334-DFA9A8765AB4}" destId="{2A02867D-47CA-B64A-A64E-9A5A086B8444}" srcOrd="7" destOrd="0" presId="urn:microsoft.com/office/officeart/2005/8/layout/orgChart1"/>
    <dgm:cxn modelId="{F28EF152-538D-004B-AEE9-97DCB6AEB2C2}" type="presParOf" srcId="{2A02867D-47CA-B64A-A64E-9A5A086B8444}" destId="{EC98A06B-D504-E345-8E68-1F7BC9F7F24A}" srcOrd="0" destOrd="0" presId="urn:microsoft.com/office/officeart/2005/8/layout/orgChart1"/>
    <dgm:cxn modelId="{91C686E7-A6E0-2F48-8554-023768B25D91}" type="presParOf" srcId="{EC98A06B-D504-E345-8E68-1F7BC9F7F24A}" destId="{1D84FF63-5BCF-3546-86A2-1B683C4F212D}" srcOrd="0" destOrd="0" presId="urn:microsoft.com/office/officeart/2005/8/layout/orgChart1"/>
    <dgm:cxn modelId="{3A0F19A6-EA99-9641-AB73-F6C972BBED65}" type="presParOf" srcId="{EC98A06B-D504-E345-8E68-1F7BC9F7F24A}" destId="{F6034E31-1363-D64C-8B77-B6D97A4BA935}" srcOrd="1" destOrd="0" presId="urn:microsoft.com/office/officeart/2005/8/layout/orgChart1"/>
    <dgm:cxn modelId="{F794A0BD-2AD7-1146-A2E0-58FAFC578004}" type="presParOf" srcId="{2A02867D-47CA-B64A-A64E-9A5A086B8444}" destId="{05570304-BD55-724F-B872-B219DCA556E8}" srcOrd="1" destOrd="0" presId="urn:microsoft.com/office/officeart/2005/8/layout/orgChart1"/>
    <dgm:cxn modelId="{E666047B-1CE8-7F46-9473-ABF8241C7B23}" type="presParOf" srcId="{2A02867D-47CA-B64A-A64E-9A5A086B8444}" destId="{43B05E04-A067-3A48-8C6D-1790C08EDD83}" srcOrd="2" destOrd="0" presId="urn:microsoft.com/office/officeart/2005/8/layout/orgChart1"/>
    <dgm:cxn modelId="{B78E9603-9D6D-7240-A6E5-427D314D6A53}" type="presParOf" srcId="{8A271A90-C7AC-4143-A7CE-6AF86CDC8F29}" destId="{4D5DB2F4-AD28-7449-B3FC-082BD3F7A78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CAFE368-DAC8-C448-8D3D-965F5B1BB511}" type="doc">
      <dgm:prSet loTypeId="urn:microsoft.com/office/officeart/2008/layout/PictureStrip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32272DC-5874-5148-8D76-FF20FB63792A}">
      <dgm:prSet custT="1"/>
      <dgm:spPr/>
      <dgm:t>
        <a:bodyPr/>
        <a:lstStyle/>
        <a:p>
          <a:pPr rtl="0"/>
          <a:r>
            <a:rPr lang="es-ES" sz="2000" dirty="0" smtClean="0">
              <a:solidFill>
                <a:srgbClr val="595959"/>
              </a:solidFill>
              <a:latin typeface="Bernardo Moda Contrast"/>
              <a:cs typeface="Bernardo Moda Contrast"/>
            </a:rPr>
            <a:t>Terapia Psicológica </a:t>
          </a:r>
          <a:endParaRPr lang="es-ES" sz="2000" dirty="0">
            <a:solidFill>
              <a:srgbClr val="595959"/>
            </a:solidFill>
            <a:latin typeface="Bernardo Moda Contrast"/>
            <a:cs typeface="Bernardo Moda Contrast"/>
          </a:endParaRPr>
        </a:p>
      </dgm:t>
    </dgm:pt>
    <dgm:pt modelId="{B664D4B0-DDCE-6241-B0A3-941222A4CF30}" type="parTrans" cxnId="{BE6597EF-03BD-EF47-A759-1C44649EAD6D}">
      <dgm:prSet/>
      <dgm:spPr/>
      <dgm:t>
        <a:bodyPr/>
        <a:lstStyle/>
        <a:p>
          <a:endParaRPr lang="es-ES"/>
        </a:p>
      </dgm:t>
    </dgm:pt>
    <dgm:pt modelId="{884B8255-AC66-3640-AD6C-8BA0A19184BB}" type="sibTrans" cxnId="{BE6597EF-03BD-EF47-A759-1C44649EAD6D}">
      <dgm:prSet/>
      <dgm:spPr/>
      <dgm:t>
        <a:bodyPr/>
        <a:lstStyle/>
        <a:p>
          <a:endParaRPr lang="es-ES"/>
        </a:p>
      </dgm:t>
    </dgm:pt>
    <dgm:pt modelId="{804DCA7C-8E37-864B-BFCD-190E017B7320}">
      <dgm:prSet custT="1"/>
      <dgm:spPr/>
      <dgm:t>
        <a:bodyPr/>
        <a:lstStyle/>
        <a:p>
          <a:r>
            <a:rPr lang="es-ES" sz="2000" dirty="0" smtClean="0">
              <a:solidFill>
                <a:srgbClr val="595959"/>
              </a:solidFill>
              <a:latin typeface="Bernardo Moda Contrast"/>
              <a:cs typeface="Bernardo Moda Contrast"/>
            </a:rPr>
            <a:t>Terapia Basada en Mindfulness</a:t>
          </a:r>
          <a:endParaRPr lang="es-ES" sz="2000" dirty="0">
            <a:solidFill>
              <a:srgbClr val="595959"/>
            </a:solidFill>
            <a:latin typeface="Bernardo Moda Contrast"/>
            <a:cs typeface="Bernardo Moda Contrast"/>
          </a:endParaRPr>
        </a:p>
      </dgm:t>
    </dgm:pt>
    <dgm:pt modelId="{71515815-03F8-3346-B5D7-D7F38A31669B}" type="parTrans" cxnId="{CD2DDFC0-62EF-A744-B6BE-70E2E0DF2BF7}">
      <dgm:prSet/>
      <dgm:spPr/>
      <dgm:t>
        <a:bodyPr/>
        <a:lstStyle/>
        <a:p>
          <a:endParaRPr lang="es-ES"/>
        </a:p>
      </dgm:t>
    </dgm:pt>
    <dgm:pt modelId="{6EFC12BB-36D1-764F-81A7-BFAFBAE71CAD}" type="sibTrans" cxnId="{CD2DDFC0-62EF-A744-B6BE-70E2E0DF2BF7}">
      <dgm:prSet/>
      <dgm:spPr/>
      <dgm:t>
        <a:bodyPr/>
        <a:lstStyle/>
        <a:p>
          <a:endParaRPr lang="es-ES"/>
        </a:p>
      </dgm:t>
    </dgm:pt>
    <dgm:pt modelId="{CD81EBA8-A6DC-E040-B882-B58CF0D55DEE}">
      <dgm:prSet custT="1"/>
      <dgm:spPr/>
      <dgm:t>
        <a:bodyPr/>
        <a:lstStyle/>
        <a:p>
          <a:r>
            <a:rPr lang="es-ES" sz="2000" dirty="0" smtClean="0">
              <a:solidFill>
                <a:srgbClr val="595959"/>
              </a:solidFill>
              <a:latin typeface="Bernardo Moda Contrast"/>
              <a:cs typeface="Bernardo Moda Contrast"/>
            </a:rPr>
            <a:t>Programación Neurolingüística </a:t>
          </a:r>
          <a:endParaRPr lang="es-ES" sz="2000" dirty="0">
            <a:solidFill>
              <a:srgbClr val="595959"/>
            </a:solidFill>
            <a:latin typeface="Bernardo Moda Contrast"/>
            <a:cs typeface="Bernardo Moda Contrast"/>
          </a:endParaRPr>
        </a:p>
      </dgm:t>
    </dgm:pt>
    <dgm:pt modelId="{301FE8AB-88C4-4149-AD5E-7CB22492EB71}" type="parTrans" cxnId="{CF2FD57C-411E-4B4A-BFD4-63268BBB9538}">
      <dgm:prSet/>
      <dgm:spPr/>
      <dgm:t>
        <a:bodyPr/>
        <a:lstStyle/>
        <a:p>
          <a:endParaRPr lang="es-ES"/>
        </a:p>
      </dgm:t>
    </dgm:pt>
    <dgm:pt modelId="{7F8AF321-9F95-4649-B6D5-13049F1B2683}" type="sibTrans" cxnId="{CF2FD57C-411E-4B4A-BFD4-63268BBB9538}">
      <dgm:prSet/>
      <dgm:spPr/>
      <dgm:t>
        <a:bodyPr/>
        <a:lstStyle/>
        <a:p>
          <a:endParaRPr lang="es-ES"/>
        </a:p>
      </dgm:t>
    </dgm:pt>
    <dgm:pt modelId="{DB20A5ED-B432-0447-8DD0-51261C531FB2}">
      <dgm:prSet custT="1"/>
      <dgm:spPr/>
      <dgm:t>
        <a:bodyPr/>
        <a:lstStyle/>
        <a:p>
          <a:r>
            <a:rPr lang="es-ES" sz="2000" dirty="0" smtClean="0">
              <a:solidFill>
                <a:srgbClr val="595959"/>
              </a:solidFill>
              <a:latin typeface="Bernardo Moda Contrast"/>
              <a:cs typeface="Bernardo Moda Contrast"/>
            </a:rPr>
            <a:t>Terapia Espiritual</a:t>
          </a:r>
          <a:endParaRPr lang="es-ES" sz="2000" dirty="0">
            <a:solidFill>
              <a:srgbClr val="595959"/>
            </a:solidFill>
            <a:latin typeface="Bernardo Moda Contrast"/>
            <a:cs typeface="Bernardo Moda Contrast"/>
          </a:endParaRPr>
        </a:p>
      </dgm:t>
    </dgm:pt>
    <dgm:pt modelId="{1F168687-DC98-9647-AE52-1101F3285D45}" type="parTrans" cxnId="{FBE32B27-0DC9-0540-B563-1C427B438EBA}">
      <dgm:prSet/>
      <dgm:spPr/>
      <dgm:t>
        <a:bodyPr/>
        <a:lstStyle/>
        <a:p>
          <a:endParaRPr lang="es-ES"/>
        </a:p>
      </dgm:t>
    </dgm:pt>
    <dgm:pt modelId="{A42ED890-33C6-4D41-86F2-3C54BA8863A5}" type="sibTrans" cxnId="{FBE32B27-0DC9-0540-B563-1C427B438EBA}">
      <dgm:prSet/>
      <dgm:spPr/>
      <dgm:t>
        <a:bodyPr/>
        <a:lstStyle/>
        <a:p>
          <a:endParaRPr lang="es-ES"/>
        </a:p>
      </dgm:t>
    </dgm:pt>
    <dgm:pt modelId="{203CF798-A3D0-F04C-822A-9B46339A8CBC}" type="pres">
      <dgm:prSet presAssocID="{5CAFE368-DAC8-C448-8D3D-965F5B1BB51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B914B7C-BE92-C446-B409-BD37DFB7D49D}" type="pres">
      <dgm:prSet presAssocID="{032272DC-5874-5148-8D76-FF20FB63792A}" presName="composite" presStyleCnt="0"/>
      <dgm:spPr/>
    </dgm:pt>
    <dgm:pt modelId="{1A5DCCD0-B1F8-1143-8AA9-B112DEDF1845}" type="pres">
      <dgm:prSet presAssocID="{032272DC-5874-5148-8D76-FF20FB63792A}" presName="rect1" presStyleLbl="trAlignAcc1" presStyleIdx="0" presStyleCnt="4" custScaleX="109261" custLinFactNeighborX="902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7E08B4C-3954-0B44-BDAC-035EA120BAFD}" type="pres">
      <dgm:prSet presAssocID="{032272DC-5874-5148-8D76-FF20FB63792A}" presName="rect2" presStyleLbl="fgImgPlace1" presStyleIdx="0" presStyleCnt="4"/>
      <dgm:spPr/>
    </dgm:pt>
    <dgm:pt modelId="{9449C8C8-C826-CC48-84D3-C0B18BF9FEBB}" type="pres">
      <dgm:prSet presAssocID="{884B8255-AC66-3640-AD6C-8BA0A19184BB}" presName="sibTrans" presStyleCnt="0"/>
      <dgm:spPr/>
    </dgm:pt>
    <dgm:pt modelId="{2ABD92D8-1554-5A42-B8C8-CE465AAEBCD2}" type="pres">
      <dgm:prSet presAssocID="{804DCA7C-8E37-864B-BFCD-190E017B7320}" presName="composite" presStyleCnt="0"/>
      <dgm:spPr/>
    </dgm:pt>
    <dgm:pt modelId="{2AA17811-0C0B-4245-808F-E38F3CD7A548}" type="pres">
      <dgm:prSet presAssocID="{804DCA7C-8E37-864B-BFCD-190E017B7320}" presName="rect1" presStyleLbl="trAlignAcc1" presStyleIdx="1" presStyleCnt="4" custScaleX="109261" custLinFactNeighborX="902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AA77492-3B64-7B49-AB47-F02654BAFB37}" type="pres">
      <dgm:prSet presAssocID="{804DCA7C-8E37-864B-BFCD-190E017B7320}" presName="rect2" presStyleLbl="fgImgPlace1" presStyleIdx="1" presStyleCnt="4"/>
      <dgm:spPr/>
    </dgm:pt>
    <dgm:pt modelId="{6795B0A0-108C-D646-B551-5BEDDF7BFAF4}" type="pres">
      <dgm:prSet presAssocID="{6EFC12BB-36D1-764F-81A7-BFAFBAE71CAD}" presName="sibTrans" presStyleCnt="0"/>
      <dgm:spPr/>
    </dgm:pt>
    <dgm:pt modelId="{0571690E-1300-504A-907A-6DE882DD9296}" type="pres">
      <dgm:prSet presAssocID="{CD81EBA8-A6DC-E040-B882-B58CF0D55DEE}" presName="composite" presStyleCnt="0"/>
      <dgm:spPr/>
    </dgm:pt>
    <dgm:pt modelId="{22937BBA-8127-1A4D-AF01-03F57672F7CB}" type="pres">
      <dgm:prSet presAssocID="{CD81EBA8-A6DC-E040-B882-B58CF0D55DEE}" presName="rect1" presStyleLbl="trAlignAcc1" presStyleIdx="2" presStyleCnt="4" custScaleX="109261" custLinFactNeighborX="902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8D33016-1B3E-7942-B882-19895FED8495}" type="pres">
      <dgm:prSet presAssocID="{CD81EBA8-A6DC-E040-B882-B58CF0D55DEE}" presName="rect2" presStyleLbl="fgImgPlace1" presStyleIdx="2" presStyleCnt="4"/>
      <dgm:spPr/>
    </dgm:pt>
    <dgm:pt modelId="{0F39B126-0039-C449-8AF8-12C7566F2E1B}" type="pres">
      <dgm:prSet presAssocID="{7F8AF321-9F95-4649-B6D5-13049F1B2683}" presName="sibTrans" presStyleCnt="0"/>
      <dgm:spPr/>
    </dgm:pt>
    <dgm:pt modelId="{E79E9F2C-FDBF-4C4E-B61A-CC46CF795487}" type="pres">
      <dgm:prSet presAssocID="{DB20A5ED-B432-0447-8DD0-51261C531FB2}" presName="composite" presStyleCnt="0"/>
      <dgm:spPr/>
    </dgm:pt>
    <dgm:pt modelId="{2C80F967-D7A6-7444-B5F3-C4C9DF9458AA}" type="pres">
      <dgm:prSet presAssocID="{DB20A5ED-B432-0447-8DD0-51261C531FB2}" presName="rect1" presStyleLbl="trAlignAcc1" presStyleIdx="3" presStyleCnt="4" custScaleX="109261" custLinFactNeighborX="902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F80B42-3302-0846-8A68-17E3B1A77E44}" type="pres">
      <dgm:prSet presAssocID="{DB20A5ED-B432-0447-8DD0-51261C531FB2}" presName="rect2" presStyleLbl="fgImgPlace1" presStyleIdx="3" presStyleCnt="4"/>
      <dgm:spPr/>
    </dgm:pt>
  </dgm:ptLst>
  <dgm:cxnLst>
    <dgm:cxn modelId="{A43892E0-2148-6D47-AA42-2A072691382C}" type="presOf" srcId="{DB20A5ED-B432-0447-8DD0-51261C531FB2}" destId="{2C80F967-D7A6-7444-B5F3-C4C9DF9458AA}" srcOrd="0" destOrd="0" presId="urn:microsoft.com/office/officeart/2008/layout/PictureStrips"/>
    <dgm:cxn modelId="{CD2DDFC0-62EF-A744-B6BE-70E2E0DF2BF7}" srcId="{5CAFE368-DAC8-C448-8D3D-965F5B1BB511}" destId="{804DCA7C-8E37-864B-BFCD-190E017B7320}" srcOrd="1" destOrd="0" parTransId="{71515815-03F8-3346-B5D7-D7F38A31669B}" sibTransId="{6EFC12BB-36D1-764F-81A7-BFAFBAE71CAD}"/>
    <dgm:cxn modelId="{589B1FF6-9395-D749-AA5C-CBF38511B1EF}" type="presOf" srcId="{5CAFE368-DAC8-C448-8D3D-965F5B1BB511}" destId="{203CF798-A3D0-F04C-822A-9B46339A8CBC}" srcOrd="0" destOrd="0" presId="urn:microsoft.com/office/officeart/2008/layout/PictureStrips"/>
    <dgm:cxn modelId="{FBE32B27-0DC9-0540-B563-1C427B438EBA}" srcId="{5CAFE368-DAC8-C448-8D3D-965F5B1BB511}" destId="{DB20A5ED-B432-0447-8DD0-51261C531FB2}" srcOrd="3" destOrd="0" parTransId="{1F168687-DC98-9647-AE52-1101F3285D45}" sibTransId="{A42ED890-33C6-4D41-86F2-3C54BA8863A5}"/>
    <dgm:cxn modelId="{5D1281DF-6740-5444-85A4-BE5A6999E0CE}" type="presOf" srcId="{804DCA7C-8E37-864B-BFCD-190E017B7320}" destId="{2AA17811-0C0B-4245-808F-E38F3CD7A548}" srcOrd="0" destOrd="0" presId="urn:microsoft.com/office/officeart/2008/layout/PictureStrips"/>
    <dgm:cxn modelId="{BE6597EF-03BD-EF47-A759-1C44649EAD6D}" srcId="{5CAFE368-DAC8-C448-8D3D-965F5B1BB511}" destId="{032272DC-5874-5148-8D76-FF20FB63792A}" srcOrd="0" destOrd="0" parTransId="{B664D4B0-DDCE-6241-B0A3-941222A4CF30}" sibTransId="{884B8255-AC66-3640-AD6C-8BA0A19184BB}"/>
    <dgm:cxn modelId="{1FCB3F14-AD4A-DA40-A123-7BC7E5021B1F}" type="presOf" srcId="{CD81EBA8-A6DC-E040-B882-B58CF0D55DEE}" destId="{22937BBA-8127-1A4D-AF01-03F57672F7CB}" srcOrd="0" destOrd="0" presId="urn:microsoft.com/office/officeart/2008/layout/PictureStrips"/>
    <dgm:cxn modelId="{CDC7FD87-C69E-C146-9F2A-990A21B905B2}" type="presOf" srcId="{032272DC-5874-5148-8D76-FF20FB63792A}" destId="{1A5DCCD0-B1F8-1143-8AA9-B112DEDF1845}" srcOrd="0" destOrd="0" presId="urn:microsoft.com/office/officeart/2008/layout/PictureStrips"/>
    <dgm:cxn modelId="{CF2FD57C-411E-4B4A-BFD4-63268BBB9538}" srcId="{5CAFE368-DAC8-C448-8D3D-965F5B1BB511}" destId="{CD81EBA8-A6DC-E040-B882-B58CF0D55DEE}" srcOrd="2" destOrd="0" parTransId="{301FE8AB-88C4-4149-AD5E-7CB22492EB71}" sibTransId="{7F8AF321-9F95-4649-B6D5-13049F1B2683}"/>
    <dgm:cxn modelId="{CBCB8EA2-1FC2-F24F-99C4-03ABE42D22AA}" type="presParOf" srcId="{203CF798-A3D0-F04C-822A-9B46339A8CBC}" destId="{3B914B7C-BE92-C446-B409-BD37DFB7D49D}" srcOrd="0" destOrd="0" presId="urn:microsoft.com/office/officeart/2008/layout/PictureStrips"/>
    <dgm:cxn modelId="{F7E8B1A3-15BC-3B4F-9F0F-0BCEAB7E3329}" type="presParOf" srcId="{3B914B7C-BE92-C446-B409-BD37DFB7D49D}" destId="{1A5DCCD0-B1F8-1143-8AA9-B112DEDF1845}" srcOrd="0" destOrd="0" presId="urn:microsoft.com/office/officeart/2008/layout/PictureStrips"/>
    <dgm:cxn modelId="{0F90FE82-D387-C249-8BF8-16F1657D0DEE}" type="presParOf" srcId="{3B914B7C-BE92-C446-B409-BD37DFB7D49D}" destId="{37E08B4C-3954-0B44-BDAC-035EA120BAFD}" srcOrd="1" destOrd="0" presId="urn:microsoft.com/office/officeart/2008/layout/PictureStrips"/>
    <dgm:cxn modelId="{0D8C3616-D930-B44B-A886-A6DE4AB176FE}" type="presParOf" srcId="{203CF798-A3D0-F04C-822A-9B46339A8CBC}" destId="{9449C8C8-C826-CC48-84D3-C0B18BF9FEBB}" srcOrd="1" destOrd="0" presId="urn:microsoft.com/office/officeart/2008/layout/PictureStrips"/>
    <dgm:cxn modelId="{E83C4F9E-2FAD-1C49-B731-38913D118913}" type="presParOf" srcId="{203CF798-A3D0-F04C-822A-9B46339A8CBC}" destId="{2ABD92D8-1554-5A42-B8C8-CE465AAEBCD2}" srcOrd="2" destOrd="0" presId="urn:microsoft.com/office/officeart/2008/layout/PictureStrips"/>
    <dgm:cxn modelId="{7995ADAB-3C07-A344-99C9-F581D697AF03}" type="presParOf" srcId="{2ABD92D8-1554-5A42-B8C8-CE465AAEBCD2}" destId="{2AA17811-0C0B-4245-808F-E38F3CD7A548}" srcOrd="0" destOrd="0" presId="urn:microsoft.com/office/officeart/2008/layout/PictureStrips"/>
    <dgm:cxn modelId="{C350827B-0572-294C-A2E5-140F26FB5E05}" type="presParOf" srcId="{2ABD92D8-1554-5A42-B8C8-CE465AAEBCD2}" destId="{BAA77492-3B64-7B49-AB47-F02654BAFB37}" srcOrd="1" destOrd="0" presId="urn:microsoft.com/office/officeart/2008/layout/PictureStrips"/>
    <dgm:cxn modelId="{A6DD1167-B9C9-5D43-9400-56043370CFF0}" type="presParOf" srcId="{203CF798-A3D0-F04C-822A-9B46339A8CBC}" destId="{6795B0A0-108C-D646-B551-5BEDDF7BFAF4}" srcOrd="3" destOrd="0" presId="urn:microsoft.com/office/officeart/2008/layout/PictureStrips"/>
    <dgm:cxn modelId="{AA381022-67EF-0B48-AFE8-59C77D7EFB56}" type="presParOf" srcId="{203CF798-A3D0-F04C-822A-9B46339A8CBC}" destId="{0571690E-1300-504A-907A-6DE882DD9296}" srcOrd="4" destOrd="0" presId="urn:microsoft.com/office/officeart/2008/layout/PictureStrips"/>
    <dgm:cxn modelId="{9FC8B150-BB05-F949-8536-81B5F7E124B9}" type="presParOf" srcId="{0571690E-1300-504A-907A-6DE882DD9296}" destId="{22937BBA-8127-1A4D-AF01-03F57672F7CB}" srcOrd="0" destOrd="0" presId="urn:microsoft.com/office/officeart/2008/layout/PictureStrips"/>
    <dgm:cxn modelId="{147C28FC-D6F2-E74B-AE49-4BB1BF7D44C1}" type="presParOf" srcId="{0571690E-1300-504A-907A-6DE882DD9296}" destId="{98D33016-1B3E-7942-B882-19895FED8495}" srcOrd="1" destOrd="0" presId="urn:microsoft.com/office/officeart/2008/layout/PictureStrips"/>
    <dgm:cxn modelId="{F19D3569-6DE9-CB4F-B224-C53EEF8CCBBF}" type="presParOf" srcId="{203CF798-A3D0-F04C-822A-9B46339A8CBC}" destId="{0F39B126-0039-C449-8AF8-12C7566F2E1B}" srcOrd="5" destOrd="0" presId="urn:microsoft.com/office/officeart/2008/layout/PictureStrips"/>
    <dgm:cxn modelId="{CF2E8F00-2FAE-874E-8A94-5CB1569AE386}" type="presParOf" srcId="{203CF798-A3D0-F04C-822A-9B46339A8CBC}" destId="{E79E9F2C-FDBF-4C4E-B61A-CC46CF795487}" srcOrd="6" destOrd="0" presId="urn:microsoft.com/office/officeart/2008/layout/PictureStrips"/>
    <dgm:cxn modelId="{5030741E-13F0-5345-9672-F48785549293}" type="presParOf" srcId="{E79E9F2C-FDBF-4C4E-B61A-CC46CF795487}" destId="{2C80F967-D7A6-7444-B5F3-C4C9DF9458AA}" srcOrd="0" destOrd="0" presId="urn:microsoft.com/office/officeart/2008/layout/PictureStrips"/>
    <dgm:cxn modelId="{2D781991-AEFC-E54F-8EC9-C34C5BCB5DF9}" type="presParOf" srcId="{E79E9F2C-FDBF-4C4E-B61A-CC46CF795487}" destId="{E3F80B42-3302-0846-8A68-17E3B1A77E44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CAFE368-DAC8-C448-8D3D-965F5B1BB511}" type="doc">
      <dgm:prSet loTypeId="urn:microsoft.com/office/officeart/2008/layout/PictureStrip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32272DC-5874-5148-8D76-FF20FB63792A}">
      <dgm:prSet custT="1"/>
      <dgm:spPr/>
      <dgm:t>
        <a:bodyPr/>
        <a:lstStyle/>
        <a:p>
          <a:pPr rtl="0"/>
          <a:r>
            <a:rPr lang="es-ES" sz="2000" dirty="0" smtClean="0">
              <a:solidFill>
                <a:srgbClr val="595959"/>
              </a:solidFill>
              <a:latin typeface="Bernardo Moda Contrast"/>
              <a:cs typeface="Bernardo Moda Contrast"/>
            </a:rPr>
            <a:t>Terapia con Ángeles </a:t>
          </a:r>
          <a:endParaRPr lang="es-ES" sz="2000" dirty="0">
            <a:solidFill>
              <a:srgbClr val="595959"/>
            </a:solidFill>
            <a:latin typeface="Bernardo Moda Contrast"/>
            <a:cs typeface="Bernardo Moda Contrast"/>
          </a:endParaRPr>
        </a:p>
      </dgm:t>
    </dgm:pt>
    <dgm:pt modelId="{B664D4B0-DDCE-6241-B0A3-941222A4CF30}" type="parTrans" cxnId="{BE6597EF-03BD-EF47-A759-1C44649EAD6D}">
      <dgm:prSet/>
      <dgm:spPr/>
      <dgm:t>
        <a:bodyPr/>
        <a:lstStyle/>
        <a:p>
          <a:endParaRPr lang="es-ES"/>
        </a:p>
      </dgm:t>
    </dgm:pt>
    <dgm:pt modelId="{884B8255-AC66-3640-AD6C-8BA0A19184BB}" type="sibTrans" cxnId="{BE6597EF-03BD-EF47-A759-1C44649EAD6D}">
      <dgm:prSet/>
      <dgm:spPr/>
      <dgm:t>
        <a:bodyPr/>
        <a:lstStyle/>
        <a:p>
          <a:endParaRPr lang="es-ES"/>
        </a:p>
      </dgm:t>
    </dgm:pt>
    <dgm:pt modelId="{804DCA7C-8E37-864B-BFCD-190E017B7320}">
      <dgm:prSet custT="1"/>
      <dgm:spPr/>
      <dgm:t>
        <a:bodyPr/>
        <a:lstStyle/>
        <a:p>
          <a:r>
            <a:rPr lang="es-ES" sz="2000" dirty="0" smtClean="0">
              <a:solidFill>
                <a:srgbClr val="595959"/>
              </a:solidFill>
              <a:latin typeface="Bernardo Moda Contrast"/>
              <a:cs typeface="Bernardo Moda Contrast"/>
            </a:rPr>
            <a:t>Orientaciones basadas en la Kabbalah</a:t>
          </a:r>
          <a:endParaRPr lang="es-ES" sz="2000" dirty="0">
            <a:solidFill>
              <a:srgbClr val="595959"/>
            </a:solidFill>
            <a:latin typeface="Bernardo Moda Contrast"/>
            <a:cs typeface="Bernardo Moda Contrast"/>
          </a:endParaRPr>
        </a:p>
      </dgm:t>
    </dgm:pt>
    <dgm:pt modelId="{71515815-03F8-3346-B5D7-D7F38A31669B}" type="parTrans" cxnId="{CD2DDFC0-62EF-A744-B6BE-70E2E0DF2BF7}">
      <dgm:prSet/>
      <dgm:spPr/>
      <dgm:t>
        <a:bodyPr/>
        <a:lstStyle/>
        <a:p>
          <a:endParaRPr lang="es-ES"/>
        </a:p>
      </dgm:t>
    </dgm:pt>
    <dgm:pt modelId="{6EFC12BB-36D1-764F-81A7-BFAFBAE71CAD}" type="sibTrans" cxnId="{CD2DDFC0-62EF-A744-B6BE-70E2E0DF2BF7}">
      <dgm:prSet/>
      <dgm:spPr/>
      <dgm:t>
        <a:bodyPr/>
        <a:lstStyle/>
        <a:p>
          <a:endParaRPr lang="es-ES"/>
        </a:p>
      </dgm:t>
    </dgm:pt>
    <dgm:pt modelId="{D1DC760E-B1C0-3840-A2AB-13C50EF5A054}">
      <dgm:prSet custT="1"/>
      <dgm:spPr/>
      <dgm:t>
        <a:bodyPr/>
        <a:lstStyle/>
        <a:p>
          <a:r>
            <a:rPr lang="es-ES" sz="2000" dirty="0" smtClean="0">
              <a:solidFill>
                <a:srgbClr val="595959"/>
              </a:solidFill>
              <a:latin typeface="Bernardo Moda Contrast"/>
              <a:cs typeface="Bernardo Moda Contrast"/>
            </a:rPr>
            <a:t>Terapia de Respuesta Espiritual</a:t>
          </a:r>
          <a:endParaRPr lang="es-ES" sz="2000" dirty="0">
            <a:solidFill>
              <a:srgbClr val="595959"/>
            </a:solidFill>
            <a:latin typeface="Bernardo Moda Contrast"/>
            <a:cs typeface="Bernardo Moda Contrast"/>
          </a:endParaRPr>
        </a:p>
      </dgm:t>
    </dgm:pt>
    <dgm:pt modelId="{9B2725F3-084D-0E49-BCE9-7BB7666A789B}" type="parTrans" cxnId="{B6350994-5E57-534C-8794-AC6B85B041E5}">
      <dgm:prSet/>
      <dgm:spPr/>
      <dgm:t>
        <a:bodyPr/>
        <a:lstStyle/>
        <a:p>
          <a:endParaRPr lang="es-ES"/>
        </a:p>
      </dgm:t>
    </dgm:pt>
    <dgm:pt modelId="{F34D2D16-4DEC-0540-BA18-6703B49B2FBE}" type="sibTrans" cxnId="{B6350994-5E57-534C-8794-AC6B85B041E5}">
      <dgm:prSet/>
      <dgm:spPr/>
      <dgm:t>
        <a:bodyPr/>
        <a:lstStyle/>
        <a:p>
          <a:endParaRPr lang="es-ES"/>
        </a:p>
      </dgm:t>
    </dgm:pt>
    <dgm:pt modelId="{934D2028-6A6F-AF49-A98F-DCAF0FD46F3C}">
      <dgm:prSet custT="1"/>
      <dgm:spPr/>
      <dgm:t>
        <a:bodyPr/>
        <a:lstStyle/>
        <a:p>
          <a:r>
            <a:rPr lang="es-ES" sz="2000" dirty="0" smtClean="0">
              <a:solidFill>
                <a:srgbClr val="595959"/>
              </a:solidFill>
              <a:latin typeface="Bernardo Moda Contrast"/>
              <a:cs typeface="Bernardo Moda Contrast"/>
            </a:rPr>
            <a:t>Sanación con </a:t>
          </a:r>
          <a:r>
            <a:rPr lang="es-ES" sz="2000" dirty="0" err="1" smtClean="0">
              <a:solidFill>
                <a:srgbClr val="595959"/>
              </a:solidFill>
              <a:latin typeface="Bernardo Moda Contrast"/>
              <a:cs typeface="Bernardo Moda Contrast"/>
            </a:rPr>
            <a:t>ThetaHealing</a:t>
          </a:r>
          <a:endParaRPr lang="es-ES" sz="2000" dirty="0">
            <a:solidFill>
              <a:srgbClr val="595959"/>
            </a:solidFill>
            <a:latin typeface="Bernardo Moda Contrast"/>
            <a:cs typeface="Bernardo Moda Contrast"/>
          </a:endParaRPr>
        </a:p>
      </dgm:t>
    </dgm:pt>
    <dgm:pt modelId="{93486A80-7835-494B-BA10-B17F3E452698}" type="parTrans" cxnId="{5B296F9A-ADAC-2D41-8735-7EE8C87ED9F8}">
      <dgm:prSet/>
      <dgm:spPr/>
      <dgm:t>
        <a:bodyPr/>
        <a:lstStyle/>
        <a:p>
          <a:endParaRPr lang="es-ES"/>
        </a:p>
      </dgm:t>
    </dgm:pt>
    <dgm:pt modelId="{8FC20876-D111-0846-B00D-DED4AB232987}" type="sibTrans" cxnId="{5B296F9A-ADAC-2D41-8735-7EE8C87ED9F8}">
      <dgm:prSet/>
      <dgm:spPr/>
      <dgm:t>
        <a:bodyPr/>
        <a:lstStyle/>
        <a:p>
          <a:endParaRPr lang="es-ES"/>
        </a:p>
      </dgm:t>
    </dgm:pt>
    <dgm:pt modelId="{203CF798-A3D0-F04C-822A-9B46339A8CBC}" type="pres">
      <dgm:prSet presAssocID="{5CAFE368-DAC8-C448-8D3D-965F5B1BB51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B914B7C-BE92-C446-B409-BD37DFB7D49D}" type="pres">
      <dgm:prSet presAssocID="{032272DC-5874-5148-8D76-FF20FB63792A}" presName="composite" presStyleCnt="0"/>
      <dgm:spPr/>
    </dgm:pt>
    <dgm:pt modelId="{1A5DCCD0-B1F8-1143-8AA9-B112DEDF1845}" type="pres">
      <dgm:prSet presAssocID="{032272DC-5874-5148-8D76-FF20FB63792A}" presName="rect1" presStyleLbl="trAlignAcc1" presStyleIdx="0" presStyleCnt="4" custScaleX="119807" custLinFactNeighborX="16314" custLinFactNeighborY="-360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7E08B4C-3954-0B44-BDAC-035EA120BAFD}" type="pres">
      <dgm:prSet presAssocID="{032272DC-5874-5148-8D76-FF20FB63792A}" presName="rect2" presStyleLbl="fgImgPlace1" presStyleIdx="0" presStyleCnt="4"/>
      <dgm:spPr/>
    </dgm:pt>
    <dgm:pt modelId="{9449C8C8-C826-CC48-84D3-C0B18BF9FEBB}" type="pres">
      <dgm:prSet presAssocID="{884B8255-AC66-3640-AD6C-8BA0A19184BB}" presName="sibTrans" presStyleCnt="0"/>
      <dgm:spPr/>
    </dgm:pt>
    <dgm:pt modelId="{2ABD92D8-1554-5A42-B8C8-CE465AAEBCD2}" type="pres">
      <dgm:prSet presAssocID="{804DCA7C-8E37-864B-BFCD-190E017B7320}" presName="composite" presStyleCnt="0"/>
      <dgm:spPr/>
    </dgm:pt>
    <dgm:pt modelId="{2AA17811-0C0B-4245-808F-E38F3CD7A548}" type="pres">
      <dgm:prSet presAssocID="{804DCA7C-8E37-864B-BFCD-190E017B7320}" presName="rect1" presStyleLbl="trAlignAcc1" presStyleIdx="1" presStyleCnt="4" custScaleX="119807" custLinFactNeighborX="16314" custLinFactNeighborY="-360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AA77492-3B64-7B49-AB47-F02654BAFB37}" type="pres">
      <dgm:prSet presAssocID="{804DCA7C-8E37-864B-BFCD-190E017B7320}" presName="rect2" presStyleLbl="fgImgPlace1" presStyleIdx="1" presStyleCnt="4"/>
      <dgm:spPr/>
    </dgm:pt>
    <dgm:pt modelId="{6795B0A0-108C-D646-B551-5BEDDF7BFAF4}" type="pres">
      <dgm:prSet presAssocID="{6EFC12BB-36D1-764F-81A7-BFAFBAE71CAD}" presName="sibTrans" presStyleCnt="0"/>
      <dgm:spPr/>
    </dgm:pt>
    <dgm:pt modelId="{D0367ACA-1395-D24A-9E0C-0E090C3CA033}" type="pres">
      <dgm:prSet presAssocID="{D1DC760E-B1C0-3840-A2AB-13C50EF5A054}" presName="composite" presStyleCnt="0"/>
      <dgm:spPr/>
    </dgm:pt>
    <dgm:pt modelId="{4EFB679B-BB75-1946-A0DC-AF96522229D7}" type="pres">
      <dgm:prSet presAssocID="{D1DC760E-B1C0-3840-A2AB-13C50EF5A054}" presName="rect1" presStyleLbl="trAlignAcc1" presStyleIdx="2" presStyleCnt="4" custScaleX="119807" custLinFactNeighborX="16314" custLinFactNeighborY="-360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8B9D6DB-66A5-0E49-8B70-573B10AC4D0F}" type="pres">
      <dgm:prSet presAssocID="{D1DC760E-B1C0-3840-A2AB-13C50EF5A054}" presName="rect2" presStyleLbl="fgImgPlace1" presStyleIdx="2" presStyleCnt="4"/>
      <dgm:spPr/>
    </dgm:pt>
    <dgm:pt modelId="{50D6C7C2-61B0-1A44-90E5-9B93C11CFEE5}" type="pres">
      <dgm:prSet presAssocID="{F34D2D16-4DEC-0540-BA18-6703B49B2FBE}" presName="sibTrans" presStyleCnt="0"/>
      <dgm:spPr/>
    </dgm:pt>
    <dgm:pt modelId="{95821D21-799A-AF4B-A7A6-81991937BA24}" type="pres">
      <dgm:prSet presAssocID="{934D2028-6A6F-AF49-A98F-DCAF0FD46F3C}" presName="composite" presStyleCnt="0"/>
      <dgm:spPr/>
    </dgm:pt>
    <dgm:pt modelId="{878058B8-4DB0-7F49-848B-216700C7ACD3}" type="pres">
      <dgm:prSet presAssocID="{934D2028-6A6F-AF49-A98F-DCAF0FD46F3C}" presName="rect1" presStyleLbl="trAlignAcc1" presStyleIdx="3" presStyleCnt="4" custScaleX="118413" custLinFactNeighborX="16314" custLinFactNeighborY="-360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0D4B8A2-50DE-7746-8A9B-2C79ED98985F}" type="pres">
      <dgm:prSet presAssocID="{934D2028-6A6F-AF49-A98F-DCAF0FD46F3C}" presName="rect2" presStyleLbl="fgImgPlace1" presStyleIdx="3" presStyleCnt="4"/>
      <dgm:spPr/>
    </dgm:pt>
  </dgm:ptLst>
  <dgm:cxnLst>
    <dgm:cxn modelId="{1051B525-3FC5-3C40-995D-0FCCA96A96F2}" type="presOf" srcId="{032272DC-5874-5148-8D76-FF20FB63792A}" destId="{1A5DCCD0-B1F8-1143-8AA9-B112DEDF1845}" srcOrd="0" destOrd="0" presId="urn:microsoft.com/office/officeart/2008/layout/PictureStrips"/>
    <dgm:cxn modelId="{B6350994-5E57-534C-8794-AC6B85B041E5}" srcId="{5CAFE368-DAC8-C448-8D3D-965F5B1BB511}" destId="{D1DC760E-B1C0-3840-A2AB-13C50EF5A054}" srcOrd="2" destOrd="0" parTransId="{9B2725F3-084D-0E49-BCE9-7BB7666A789B}" sibTransId="{F34D2D16-4DEC-0540-BA18-6703B49B2FBE}"/>
    <dgm:cxn modelId="{3425DB6D-0C21-7346-A3F8-5255A9F6D0CE}" type="presOf" srcId="{934D2028-6A6F-AF49-A98F-DCAF0FD46F3C}" destId="{878058B8-4DB0-7F49-848B-216700C7ACD3}" srcOrd="0" destOrd="0" presId="urn:microsoft.com/office/officeart/2008/layout/PictureStrips"/>
    <dgm:cxn modelId="{CD2DDFC0-62EF-A744-B6BE-70E2E0DF2BF7}" srcId="{5CAFE368-DAC8-C448-8D3D-965F5B1BB511}" destId="{804DCA7C-8E37-864B-BFCD-190E017B7320}" srcOrd="1" destOrd="0" parTransId="{71515815-03F8-3346-B5D7-D7F38A31669B}" sibTransId="{6EFC12BB-36D1-764F-81A7-BFAFBAE71CAD}"/>
    <dgm:cxn modelId="{5B296F9A-ADAC-2D41-8735-7EE8C87ED9F8}" srcId="{5CAFE368-DAC8-C448-8D3D-965F5B1BB511}" destId="{934D2028-6A6F-AF49-A98F-DCAF0FD46F3C}" srcOrd="3" destOrd="0" parTransId="{93486A80-7835-494B-BA10-B17F3E452698}" sibTransId="{8FC20876-D111-0846-B00D-DED4AB232987}"/>
    <dgm:cxn modelId="{7FB12945-771A-C34B-9823-61B022A0B2A0}" type="presOf" srcId="{804DCA7C-8E37-864B-BFCD-190E017B7320}" destId="{2AA17811-0C0B-4245-808F-E38F3CD7A548}" srcOrd="0" destOrd="0" presId="urn:microsoft.com/office/officeart/2008/layout/PictureStrips"/>
    <dgm:cxn modelId="{BE6597EF-03BD-EF47-A759-1C44649EAD6D}" srcId="{5CAFE368-DAC8-C448-8D3D-965F5B1BB511}" destId="{032272DC-5874-5148-8D76-FF20FB63792A}" srcOrd="0" destOrd="0" parTransId="{B664D4B0-DDCE-6241-B0A3-941222A4CF30}" sibTransId="{884B8255-AC66-3640-AD6C-8BA0A19184BB}"/>
    <dgm:cxn modelId="{0430CCBF-CD2C-6547-B7D7-DFDC605B19DB}" type="presOf" srcId="{D1DC760E-B1C0-3840-A2AB-13C50EF5A054}" destId="{4EFB679B-BB75-1946-A0DC-AF96522229D7}" srcOrd="0" destOrd="0" presId="urn:microsoft.com/office/officeart/2008/layout/PictureStrips"/>
    <dgm:cxn modelId="{2C2E88DC-23B4-504B-99BA-729A9C35C3E9}" type="presOf" srcId="{5CAFE368-DAC8-C448-8D3D-965F5B1BB511}" destId="{203CF798-A3D0-F04C-822A-9B46339A8CBC}" srcOrd="0" destOrd="0" presId="urn:microsoft.com/office/officeart/2008/layout/PictureStrips"/>
    <dgm:cxn modelId="{1DE7ED71-58D8-7D49-B3BB-EECA83106E81}" type="presParOf" srcId="{203CF798-A3D0-F04C-822A-9B46339A8CBC}" destId="{3B914B7C-BE92-C446-B409-BD37DFB7D49D}" srcOrd="0" destOrd="0" presId="urn:microsoft.com/office/officeart/2008/layout/PictureStrips"/>
    <dgm:cxn modelId="{049497E1-0546-CB45-A11D-BA0EAF102B5B}" type="presParOf" srcId="{3B914B7C-BE92-C446-B409-BD37DFB7D49D}" destId="{1A5DCCD0-B1F8-1143-8AA9-B112DEDF1845}" srcOrd="0" destOrd="0" presId="urn:microsoft.com/office/officeart/2008/layout/PictureStrips"/>
    <dgm:cxn modelId="{D58B6788-E096-2D49-9C49-6728D85FFF36}" type="presParOf" srcId="{3B914B7C-BE92-C446-B409-BD37DFB7D49D}" destId="{37E08B4C-3954-0B44-BDAC-035EA120BAFD}" srcOrd="1" destOrd="0" presId="urn:microsoft.com/office/officeart/2008/layout/PictureStrips"/>
    <dgm:cxn modelId="{39FF0B4F-ECA2-2842-BB0C-02712FEE701E}" type="presParOf" srcId="{203CF798-A3D0-F04C-822A-9B46339A8CBC}" destId="{9449C8C8-C826-CC48-84D3-C0B18BF9FEBB}" srcOrd="1" destOrd="0" presId="urn:microsoft.com/office/officeart/2008/layout/PictureStrips"/>
    <dgm:cxn modelId="{2093C384-4E3D-1245-AD81-A2D5E873638C}" type="presParOf" srcId="{203CF798-A3D0-F04C-822A-9B46339A8CBC}" destId="{2ABD92D8-1554-5A42-B8C8-CE465AAEBCD2}" srcOrd="2" destOrd="0" presId="urn:microsoft.com/office/officeart/2008/layout/PictureStrips"/>
    <dgm:cxn modelId="{A046A0F7-608C-DD4D-B562-600A2B6D8EA0}" type="presParOf" srcId="{2ABD92D8-1554-5A42-B8C8-CE465AAEBCD2}" destId="{2AA17811-0C0B-4245-808F-E38F3CD7A548}" srcOrd="0" destOrd="0" presId="urn:microsoft.com/office/officeart/2008/layout/PictureStrips"/>
    <dgm:cxn modelId="{3CFE3057-5C75-1D43-9C68-A264656909FF}" type="presParOf" srcId="{2ABD92D8-1554-5A42-B8C8-CE465AAEBCD2}" destId="{BAA77492-3B64-7B49-AB47-F02654BAFB37}" srcOrd="1" destOrd="0" presId="urn:microsoft.com/office/officeart/2008/layout/PictureStrips"/>
    <dgm:cxn modelId="{2F2DB93C-DD5B-E741-884B-E233F3E968F3}" type="presParOf" srcId="{203CF798-A3D0-F04C-822A-9B46339A8CBC}" destId="{6795B0A0-108C-D646-B551-5BEDDF7BFAF4}" srcOrd="3" destOrd="0" presId="urn:microsoft.com/office/officeart/2008/layout/PictureStrips"/>
    <dgm:cxn modelId="{151CF6E0-D80A-FA4D-A9CC-F208C7D1E756}" type="presParOf" srcId="{203CF798-A3D0-F04C-822A-9B46339A8CBC}" destId="{D0367ACA-1395-D24A-9E0C-0E090C3CA033}" srcOrd="4" destOrd="0" presId="urn:microsoft.com/office/officeart/2008/layout/PictureStrips"/>
    <dgm:cxn modelId="{48C391F4-177E-6840-9B4D-AC6126AA9FB1}" type="presParOf" srcId="{D0367ACA-1395-D24A-9E0C-0E090C3CA033}" destId="{4EFB679B-BB75-1946-A0DC-AF96522229D7}" srcOrd="0" destOrd="0" presId="urn:microsoft.com/office/officeart/2008/layout/PictureStrips"/>
    <dgm:cxn modelId="{0BC9E9B6-D1AD-EA46-9F05-BA544687B236}" type="presParOf" srcId="{D0367ACA-1395-D24A-9E0C-0E090C3CA033}" destId="{58B9D6DB-66A5-0E49-8B70-573B10AC4D0F}" srcOrd="1" destOrd="0" presId="urn:microsoft.com/office/officeart/2008/layout/PictureStrips"/>
    <dgm:cxn modelId="{DEBF5757-318C-0B42-842A-DAE48187A982}" type="presParOf" srcId="{203CF798-A3D0-F04C-822A-9B46339A8CBC}" destId="{50D6C7C2-61B0-1A44-90E5-9B93C11CFEE5}" srcOrd="5" destOrd="0" presId="urn:microsoft.com/office/officeart/2008/layout/PictureStrips"/>
    <dgm:cxn modelId="{39D1C033-401D-A445-98E2-A38838B23BF2}" type="presParOf" srcId="{203CF798-A3D0-F04C-822A-9B46339A8CBC}" destId="{95821D21-799A-AF4B-A7A6-81991937BA24}" srcOrd="6" destOrd="0" presId="urn:microsoft.com/office/officeart/2008/layout/PictureStrips"/>
    <dgm:cxn modelId="{754004A6-F07B-6E42-8A6A-69398C325BAE}" type="presParOf" srcId="{95821D21-799A-AF4B-A7A6-81991937BA24}" destId="{878058B8-4DB0-7F49-848B-216700C7ACD3}" srcOrd="0" destOrd="0" presId="urn:microsoft.com/office/officeart/2008/layout/PictureStrips"/>
    <dgm:cxn modelId="{A001437F-7AC5-744E-BDB6-C1D9D2082B48}" type="presParOf" srcId="{95821D21-799A-AF4B-A7A6-81991937BA24}" destId="{50D4B8A2-50DE-7746-8A9B-2C79ED98985F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AD7532-DE39-D54E-92FF-756C8E9FD8D1}" type="doc">
      <dgm:prSet loTypeId="urn:microsoft.com/office/officeart/2005/8/layout/equation1" loCatId="" qsTypeId="urn:microsoft.com/office/officeart/2005/8/quickstyle/simple4" qsCatId="simple" csTypeId="urn:microsoft.com/office/officeart/2005/8/colors/accent1_2" csCatId="accent1" phldr="1"/>
      <dgm:spPr/>
    </dgm:pt>
    <dgm:pt modelId="{0ACFD2D9-BE34-8D43-B112-8A4F4C37D49F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ES" sz="2000" dirty="0" smtClean="0">
              <a:solidFill>
                <a:srgbClr val="595959"/>
              </a:solidFill>
              <a:latin typeface="Bernardo Moda Contrast"/>
              <a:cs typeface="Bernardo Moda Contrast"/>
            </a:rPr>
            <a:t>Liberar el Pasado </a:t>
          </a:r>
          <a:endParaRPr lang="es-ES" sz="2000" dirty="0">
            <a:solidFill>
              <a:srgbClr val="595959"/>
            </a:solidFill>
            <a:latin typeface="Bernardo Moda Contrast"/>
            <a:cs typeface="Bernardo Moda Contrast"/>
          </a:endParaRPr>
        </a:p>
      </dgm:t>
    </dgm:pt>
    <dgm:pt modelId="{1154476D-67A7-D04D-A2A0-107786F4F301}" type="parTrans" cxnId="{8F3FA778-EE5E-A144-866B-70E99FFFDE9E}">
      <dgm:prSet/>
      <dgm:spPr/>
      <dgm:t>
        <a:bodyPr/>
        <a:lstStyle/>
        <a:p>
          <a:endParaRPr lang="es-ES"/>
        </a:p>
      </dgm:t>
    </dgm:pt>
    <dgm:pt modelId="{D32CF17C-BE90-CE4F-9D23-EA6B2BCBF78A}" type="sibTrans" cxnId="{8F3FA778-EE5E-A144-866B-70E99FFFDE9E}">
      <dgm:prSet/>
      <dgm:spPr/>
      <dgm:t>
        <a:bodyPr/>
        <a:lstStyle/>
        <a:p>
          <a:endParaRPr lang="es-ES"/>
        </a:p>
      </dgm:t>
    </dgm:pt>
    <dgm:pt modelId="{986539FC-24E9-8547-BBD0-C8FC17666895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ES" sz="2000" dirty="0" smtClean="0">
              <a:solidFill>
                <a:srgbClr val="595959"/>
              </a:solidFill>
              <a:latin typeface="Bernardo Moda Contrast"/>
              <a:cs typeface="Bernardo Moda Contrast"/>
            </a:rPr>
            <a:t>Agradecer lo Cotidiano </a:t>
          </a:r>
        </a:p>
      </dgm:t>
    </dgm:pt>
    <dgm:pt modelId="{2534398C-FE2F-8245-A4E8-45610AC4B296}" type="parTrans" cxnId="{D5A879D9-403C-0344-A8BF-5BBCB29C1774}">
      <dgm:prSet/>
      <dgm:spPr/>
      <dgm:t>
        <a:bodyPr/>
        <a:lstStyle/>
        <a:p>
          <a:endParaRPr lang="es-ES"/>
        </a:p>
      </dgm:t>
    </dgm:pt>
    <dgm:pt modelId="{DC958A9F-C209-124D-8E18-369E0939EA21}" type="sibTrans" cxnId="{D5A879D9-403C-0344-A8BF-5BBCB29C1774}">
      <dgm:prSet/>
      <dgm:spPr/>
      <dgm:t>
        <a:bodyPr/>
        <a:lstStyle/>
        <a:p>
          <a:endParaRPr lang="es-ES"/>
        </a:p>
      </dgm:t>
    </dgm:pt>
    <dgm:pt modelId="{452DA2B4-4010-D843-B1C8-61279D3D1C56}">
      <dgm:prSet phldrT="[Texto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2400" dirty="0" smtClean="0">
              <a:solidFill>
                <a:srgbClr val="595959"/>
              </a:solidFill>
              <a:latin typeface="Bernardo Moda Contrast"/>
              <a:cs typeface="Bernardo Moda Contrast"/>
            </a:rPr>
            <a:t>Transforma la realidad</a:t>
          </a:r>
          <a:endParaRPr lang="es-ES" sz="2400" dirty="0">
            <a:solidFill>
              <a:srgbClr val="595959"/>
            </a:solidFill>
            <a:latin typeface="Bernardo Moda Contrast"/>
            <a:cs typeface="Bernardo Moda Contrast"/>
          </a:endParaRPr>
        </a:p>
      </dgm:t>
    </dgm:pt>
    <dgm:pt modelId="{6ADCAC11-6B76-2D43-8757-478254168C61}" type="parTrans" cxnId="{451C16C9-FACD-D44C-9940-D14CC4729685}">
      <dgm:prSet/>
      <dgm:spPr/>
      <dgm:t>
        <a:bodyPr/>
        <a:lstStyle/>
        <a:p>
          <a:endParaRPr lang="es-ES"/>
        </a:p>
      </dgm:t>
    </dgm:pt>
    <dgm:pt modelId="{6062465C-64AF-6A45-84D7-43D63FF0096F}" type="sibTrans" cxnId="{451C16C9-FACD-D44C-9940-D14CC4729685}">
      <dgm:prSet/>
      <dgm:spPr/>
      <dgm:t>
        <a:bodyPr/>
        <a:lstStyle/>
        <a:p>
          <a:endParaRPr lang="es-ES"/>
        </a:p>
      </dgm:t>
    </dgm:pt>
    <dgm:pt modelId="{7F3DF9B8-DB3F-EA41-9AE2-D7A8BBABB4D1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ES" sz="2000" dirty="0" smtClean="0">
              <a:solidFill>
                <a:srgbClr val="595959"/>
              </a:solidFill>
              <a:latin typeface="Bernardo Moda Contrast"/>
              <a:cs typeface="Bernardo Moda Contrast"/>
            </a:rPr>
            <a:t>Sonreír</a:t>
          </a:r>
        </a:p>
      </dgm:t>
    </dgm:pt>
    <dgm:pt modelId="{53A5CEE3-8127-5B43-AD14-A6654D76D956}" type="parTrans" cxnId="{AE3C9C3E-AA8D-D54C-8C1D-3E40C9D04A5D}">
      <dgm:prSet/>
      <dgm:spPr/>
      <dgm:t>
        <a:bodyPr/>
        <a:lstStyle/>
        <a:p>
          <a:endParaRPr lang="es-ES"/>
        </a:p>
      </dgm:t>
    </dgm:pt>
    <dgm:pt modelId="{E3CC30DA-5E9A-EA44-9238-5108912665CD}" type="sibTrans" cxnId="{AE3C9C3E-AA8D-D54C-8C1D-3E40C9D04A5D}">
      <dgm:prSet/>
      <dgm:spPr/>
      <dgm:t>
        <a:bodyPr/>
        <a:lstStyle/>
        <a:p>
          <a:endParaRPr lang="es-ES"/>
        </a:p>
      </dgm:t>
    </dgm:pt>
    <dgm:pt modelId="{A546AE54-343B-2F46-9546-31A56C108858}" type="pres">
      <dgm:prSet presAssocID="{31AD7532-DE39-D54E-92FF-756C8E9FD8D1}" presName="linearFlow" presStyleCnt="0">
        <dgm:presLayoutVars>
          <dgm:dir/>
          <dgm:resizeHandles val="exact"/>
        </dgm:presLayoutVars>
      </dgm:prSet>
      <dgm:spPr/>
    </dgm:pt>
    <dgm:pt modelId="{BB0F6096-6E84-8D46-A620-3E0A8851CE2C}" type="pres">
      <dgm:prSet presAssocID="{0ACFD2D9-BE34-8D43-B112-8A4F4C37D49F}" presName="node" presStyleLbl="node1" presStyleIdx="0" presStyleCnt="4" custScaleX="1672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43F5F51-BF3E-B545-9C7A-DDB81EBD3BC5}" type="pres">
      <dgm:prSet presAssocID="{D32CF17C-BE90-CE4F-9D23-EA6B2BCBF78A}" presName="spacerL" presStyleCnt="0"/>
      <dgm:spPr/>
    </dgm:pt>
    <dgm:pt modelId="{19C0687C-A2A9-674D-869C-17ADAEBCF7A9}" type="pres">
      <dgm:prSet presAssocID="{D32CF17C-BE90-CE4F-9D23-EA6B2BCBF78A}" presName="sibTrans" presStyleLbl="sibTrans2D1" presStyleIdx="0" presStyleCnt="3"/>
      <dgm:spPr/>
      <dgm:t>
        <a:bodyPr/>
        <a:lstStyle/>
        <a:p>
          <a:endParaRPr lang="es-ES"/>
        </a:p>
      </dgm:t>
    </dgm:pt>
    <dgm:pt modelId="{995FC68A-5E0D-854D-8B5D-3C5F6ADB90E7}" type="pres">
      <dgm:prSet presAssocID="{D32CF17C-BE90-CE4F-9D23-EA6B2BCBF78A}" presName="spacerR" presStyleCnt="0"/>
      <dgm:spPr/>
    </dgm:pt>
    <dgm:pt modelId="{D72F9AC3-F5F2-2744-8E5F-A00C9315865F}" type="pres">
      <dgm:prSet presAssocID="{986539FC-24E9-8547-BBD0-C8FC17666895}" presName="node" presStyleLbl="node1" presStyleIdx="1" presStyleCnt="4" custScaleX="16675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BF8907F-9541-1A41-B4B0-D231668CE909}" type="pres">
      <dgm:prSet presAssocID="{DC958A9F-C209-124D-8E18-369E0939EA21}" presName="spacerL" presStyleCnt="0"/>
      <dgm:spPr/>
    </dgm:pt>
    <dgm:pt modelId="{26A8D159-48E2-1F45-A344-412D4AEAA308}" type="pres">
      <dgm:prSet presAssocID="{DC958A9F-C209-124D-8E18-369E0939EA21}" presName="sibTrans" presStyleLbl="sibTrans2D1" presStyleIdx="1" presStyleCnt="3"/>
      <dgm:spPr/>
      <dgm:t>
        <a:bodyPr/>
        <a:lstStyle/>
        <a:p>
          <a:endParaRPr lang="es-ES"/>
        </a:p>
      </dgm:t>
    </dgm:pt>
    <dgm:pt modelId="{500FFE1B-0704-E746-8444-2EF3E66E0760}" type="pres">
      <dgm:prSet presAssocID="{DC958A9F-C209-124D-8E18-369E0939EA21}" presName="spacerR" presStyleCnt="0"/>
      <dgm:spPr/>
    </dgm:pt>
    <dgm:pt modelId="{885DD3B0-DC56-DD48-BFBA-6039A55F64E7}" type="pres">
      <dgm:prSet presAssocID="{7F3DF9B8-DB3F-EA41-9AE2-D7A8BBABB4D1}" presName="node" presStyleLbl="node1" presStyleIdx="2" presStyleCnt="4" custScaleX="13876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8F04D87-ADC1-0044-96FB-080A3BAF169B}" type="pres">
      <dgm:prSet presAssocID="{E3CC30DA-5E9A-EA44-9238-5108912665CD}" presName="spacerL" presStyleCnt="0"/>
      <dgm:spPr/>
    </dgm:pt>
    <dgm:pt modelId="{4E71134C-050D-A249-9820-E52796AFBA98}" type="pres">
      <dgm:prSet presAssocID="{E3CC30DA-5E9A-EA44-9238-5108912665CD}" presName="sibTrans" presStyleLbl="sibTrans2D1" presStyleIdx="2" presStyleCnt="3"/>
      <dgm:spPr/>
      <dgm:t>
        <a:bodyPr/>
        <a:lstStyle/>
        <a:p>
          <a:endParaRPr lang="es-ES"/>
        </a:p>
      </dgm:t>
    </dgm:pt>
    <dgm:pt modelId="{56CF80CB-CF17-054D-9D0B-E75DCAB80297}" type="pres">
      <dgm:prSet presAssocID="{E3CC30DA-5E9A-EA44-9238-5108912665CD}" presName="spacerR" presStyleCnt="0"/>
      <dgm:spPr/>
    </dgm:pt>
    <dgm:pt modelId="{8128FA02-9E34-3F45-AD67-CE6EB6B5ECD9}" type="pres">
      <dgm:prSet presAssocID="{452DA2B4-4010-D843-B1C8-61279D3D1C56}" presName="node" presStyleLbl="node1" presStyleIdx="3" presStyleCnt="4" custScaleX="17649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9A8AD86-8D12-5C4D-B400-DBCC1596D2D0}" type="presOf" srcId="{452DA2B4-4010-D843-B1C8-61279D3D1C56}" destId="{8128FA02-9E34-3F45-AD67-CE6EB6B5ECD9}" srcOrd="0" destOrd="0" presId="urn:microsoft.com/office/officeart/2005/8/layout/equation1"/>
    <dgm:cxn modelId="{8F3FA778-EE5E-A144-866B-70E99FFFDE9E}" srcId="{31AD7532-DE39-D54E-92FF-756C8E9FD8D1}" destId="{0ACFD2D9-BE34-8D43-B112-8A4F4C37D49F}" srcOrd="0" destOrd="0" parTransId="{1154476D-67A7-D04D-A2A0-107786F4F301}" sibTransId="{D32CF17C-BE90-CE4F-9D23-EA6B2BCBF78A}"/>
    <dgm:cxn modelId="{672A5D27-F8D4-5A4E-8174-7F16DC86F5AB}" type="presOf" srcId="{986539FC-24E9-8547-BBD0-C8FC17666895}" destId="{D72F9AC3-F5F2-2744-8E5F-A00C9315865F}" srcOrd="0" destOrd="0" presId="urn:microsoft.com/office/officeart/2005/8/layout/equation1"/>
    <dgm:cxn modelId="{9FE12678-B288-1347-B14A-3E16305DCED9}" type="presOf" srcId="{DC958A9F-C209-124D-8E18-369E0939EA21}" destId="{26A8D159-48E2-1F45-A344-412D4AEAA308}" srcOrd="0" destOrd="0" presId="urn:microsoft.com/office/officeart/2005/8/layout/equation1"/>
    <dgm:cxn modelId="{AE3C9C3E-AA8D-D54C-8C1D-3E40C9D04A5D}" srcId="{31AD7532-DE39-D54E-92FF-756C8E9FD8D1}" destId="{7F3DF9B8-DB3F-EA41-9AE2-D7A8BBABB4D1}" srcOrd="2" destOrd="0" parTransId="{53A5CEE3-8127-5B43-AD14-A6654D76D956}" sibTransId="{E3CC30DA-5E9A-EA44-9238-5108912665CD}"/>
    <dgm:cxn modelId="{D5A879D9-403C-0344-A8BF-5BBCB29C1774}" srcId="{31AD7532-DE39-D54E-92FF-756C8E9FD8D1}" destId="{986539FC-24E9-8547-BBD0-C8FC17666895}" srcOrd="1" destOrd="0" parTransId="{2534398C-FE2F-8245-A4E8-45610AC4B296}" sibTransId="{DC958A9F-C209-124D-8E18-369E0939EA21}"/>
    <dgm:cxn modelId="{451C16C9-FACD-D44C-9940-D14CC4729685}" srcId="{31AD7532-DE39-D54E-92FF-756C8E9FD8D1}" destId="{452DA2B4-4010-D843-B1C8-61279D3D1C56}" srcOrd="3" destOrd="0" parTransId="{6ADCAC11-6B76-2D43-8757-478254168C61}" sibTransId="{6062465C-64AF-6A45-84D7-43D63FF0096F}"/>
    <dgm:cxn modelId="{953B2166-698E-E148-9BFF-3F6DF0F5A349}" type="presOf" srcId="{0ACFD2D9-BE34-8D43-B112-8A4F4C37D49F}" destId="{BB0F6096-6E84-8D46-A620-3E0A8851CE2C}" srcOrd="0" destOrd="0" presId="urn:microsoft.com/office/officeart/2005/8/layout/equation1"/>
    <dgm:cxn modelId="{F7F29284-FB0A-FF4A-A1D0-07630A9EB70F}" type="presOf" srcId="{E3CC30DA-5E9A-EA44-9238-5108912665CD}" destId="{4E71134C-050D-A249-9820-E52796AFBA98}" srcOrd="0" destOrd="0" presId="urn:microsoft.com/office/officeart/2005/8/layout/equation1"/>
    <dgm:cxn modelId="{57135967-313F-0245-8300-295E0D456576}" type="presOf" srcId="{7F3DF9B8-DB3F-EA41-9AE2-D7A8BBABB4D1}" destId="{885DD3B0-DC56-DD48-BFBA-6039A55F64E7}" srcOrd="0" destOrd="0" presId="urn:microsoft.com/office/officeart/2005/8/layout/equation1"/>
    <dgm:cxn modelId="{221398C5-0309-1340-894D-3571065337FF}" type="presOf" srcId="{31AD7532-DE39-D54E-92FF-756C8E9FD8D1}" destId="{A546AE54-343B-2F46-9546-31A56C108858}" srcOrd="0" destOrd="0" presId="urn:microsoft.com/office/officeart/2005/8/layout/equation1"/>
    <dgm:cxn modelId="{639BA36E-F1FE-5542-AAA0-04E8B4B59EE2}" type="presOf" srcId="{D32CF17C-BE90-CE4F-9D23-EA6B2BCBF78A}" destId="{19C0687C-A2A9-674D-869C-17ADAEBCF7A9}" srcOrd="0" destOrd="0" presId="urn:microsoft.com/office/officeart/2005/8/layout/equation1"/>
    <dgm:cxn modelId="{C96CE984-D6C2-D040-B73C-B451997603E8}" type="presParOf" srcId="{A546AE54-343B-2F46-9546-31A56C108858}" destId="{BB0F6096-6E84-8D46-A620-3E0A8851CE2C}" srcOrd="0" destOrd="0" presId="urn:microsoft.com/office/officeart/2005/8/layout/equation1"/>
    <dgm:cxn modelId="{0392C74D-F8C7-404D-B38B-0BA709FC7A13}" type="presParOf" srcId="{A546AE54-343B-2F46-9546-31A56C108858}" destId="{843F5F51-BF3E-B545-9C7A-DDB81EBD3BC5}" srcOrd="1" destOrd="0" presId="urn:microsoft.com/office/officeart/2005/8/layout/equation1"/>
    <dgm:cxn modelId="{EF629720-1093-A84C-AE67-B3B4AB0324EA}" type="presParOf" srcId="{A546AE54-343B-2F46-9546-31A56C108858}" destId="{19C0687C-A2A9-674D-869C-17ADAEBCF7A9}" srcOrd="2" destOrd="0" presId="urn:microsoft.com/office/officeart/2005/8/layout/equation1"/>
    <dgm:cxn modelId="{8AD3D13D-1A4D-9E47-8398-E9498F2157E4}" type="presParOf" srcId="{A546AE54-343B-2F46-9546-31A56C108858}" destId="{995FC68A-5E0D-854D-8B5D-3C5F6ADB90E7}" srcOrd="3" destOrd="0" presId="urn:microsoft.com/office/officeart/2005/8/layout/equation1"/>
    <dgm:cxn modelId="{B0511003-4D1C-414B-8F29-14E4EF9CB57E}" type="presParOf" srcId="{A546AE54-343B-2F46-9546-31A56C108858}" destId="{D72F9AC3-F5F2-2744-8E5F-A00C9315865F}" srcOrd="4" destOrd="0" presId="urn:microsoft.com/office/officeart/2005/8/layout/equation1"/>
    <dgm:cxn modelId="{12CF074B-18D1-9E43-A5CE-034FB9C4536F}" type="presParOf" srcId="{A546AE54-343B-2F46-9546-31A56C108858}" destId="{6BF8907F-9541-1A41-B4B0-D231668CE909}" srcOrd="5" destOrd="0" presId="urn:microsoft.com/office/officeart/2005/8/layout/equation1"/>
    <dgm:cxn modelId="{6B813433-2230-9443-9C92-0853CCFDE224}" type="presParOf" srcId="{A546AE54-343B-2F46-9546-31A56C108858}" destId="{26A8D159-48E2-1F45-A344-412D4AEAA308}" srcOrd="6" destOrd="0" presId="urn:microsoft.com/office/officeart/2005/8/layout/equation1"/>
    <dgm:cxn modelId="{BDFABE03-7B16-E847-8FF7-648BA830AE97}" type="presParOf" srcId="{A546AE54-343B-2F46-9546-31A56C108858}" destId="{500FFE1B-0704-E746-8444-2EF3E66E0760}" srcOrd="7" destOrd="0" presId="urn:microsoft.com/office/officeart/2005/8/layout/equation1"/>
    <dgm:cxn modelId="{EE665F06-63E7-A745-A426-E4C84CD1A7A9}" type="presParOf" srcId="{A546AE54-343B-2F46-9546-31A56C108858}" destId="{885DD3B0-DC56-DD48-BFBA-6039A55F64E7}" srcOrd="8" destOrd="0" presId="urn:microsoft.com/office/officeart/2005/8/layout/equation1"/>
    <dgm:cxn modelId="{31C8F79D-89A9-C644-B5A2-4DE90099643D}" type="presParOf" srcId="{A546AE54-343B-2F46-9546-31A56C108858}" destId="{C8F04D87-ADC1-0044-96FB-080A3BAF169B}" srcOrd="9" destOrd="0" presId="urn:microsoft.com/office/officeart/2005/8/layout/equation1"/>
    <dgm:cxn modelId="{B6B2FD94-D9D2-544B-AA9F-269AC9B499E1}" type="presParOf" srcId="{A546AE54-343B-2F46-9546-31A56C108858}" destId="{4E71134C-050D-A249-9820-E52796AFBA98}" srcOrd="10" destOrd="0" presId="urn:microsoft.com/office/officeart/2005/8/layout/equation1"/>
    <dgm:cxn modelId="{E5423C1F-502D-944E-A9E8-DEABD8E0FED0}" type="presParOf" srcId="{A546AE54-343B-2F46-9546-31A56C108858}" destId="{56CF80CB-CF17-054D-9D0B-E75DCAB80297}" srcOrd="11" destOrd="0" presId="urn:microsoft.com/office/officeart/2005/8/layout/equation1"/>
    <dgm:cxn modelId="{46ABF557-0719-F148-9472-A8F8F91F00D6}" type="presParOf" srcId="{A546AE54-343B-2F46-9546-31A56C108858}" destId="{8128FA02-9E34-3F45-AD67-CE6EB6B5ECD9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F1D89A8-0CF3-AD42-A68F-8AB8FDFFEF0D}" type="doc">
      <dgm:prSet loTypeId="urn:microsoft.com/office/officeart/2008/layout/PictureAccent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5FF830B-22AC-0D4B-AB72-F16613D1CD17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3200" dirty="0" smtClean="0">
              <a:solidFill>
                <a:srgbClr val="595959"/>
              </a:solidFill>
              <a:latin typeface="Bernardo Moda Contrast"/>
              <a:cs typeface="Bernardo Moda Contrast"/>
            </a:rPr>
            <a:t>Beneficios de la Sonrisa</a:t>
          </a:r>
          <a:endParaRPr lang="es-ES" sz="3200" dirty="0">
            <a:solidFill>
              <a:srgbClr val="595959"/>
            </a:solidFill>
            <a:latin typeface="Bernardo Moda Contrast"/>
            <a:cs typeface="Bernardo Moda Contrast"/>
          </a:endParaRPr>
        </a:p>
      </dgm:t>
    </dgm:pt>
    <dgm:pt modelId="{FB606041-1317-334A-B5CD-BB2A5882A5AD}" type="parTrans" cxnId="{E3B061F7-C824-4849-8402-853403425BDF}">
      <dgm:prSet/>
      <dgm:spPr/>
      <dgm:t>
        <a:bodyPr/>
        <a:lstStyle/>
        <a:p>
          <a:endParaRPr lang="es-ES">
            <a:latin typeface="Bernardo Moda Contrast"/>
            <a:cs typeface="Bernardo Moda Contrast"/>
          </a:endParaRPr>
        </a:p>
      </dgm:t>
    </dgm:pt>
    <dgm:pt modelId="{95562183-6B5A-404F-9CF0-E408F87090A7}" type="sibTrans" cxnId="{E3B061F7-C824-4849-8402-853403425BDF}">
      <dgm:prSet/>
      <dgm:spPr/>
      <dgm:t>
        <a:bodyPr/>
        <a:lstStyle/>
        <a:p>
          <a:endParaRPr lang="es-ES">
            <a:latin typeface="Bernardo Moda Contrast"/>
            <a:cs typeface="Bernardo Moda Contrast"/>
          </a:endParaRPr>
        </a:p>
      </dgm:t>
    </dgm:pt>
    <dgm:pt modelId="{AE5C146B-77FA-1848-96D4-9EB0D9DB916B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2200" dirty="0" smtClean="0">
              <a:solidFill>
                <a:schemeClr val="tx1">
                  <a:lumMod val="65000"/>
                  <a:lumOff val="35000"/>
                </a:schemeClr>
              </a:solidFill>
              <a:latin typeface="Bernardo Moda Contrast"/>
              <a:cs typeface="Bernardo Moda Contrast"/>
            </a:rPr>
            <a:t>Es Contagiosa</a:t>
          </a:r>
          <a:endParaRPr lang="es-ES" sz="2200" dirty="0">
            <a:solidFill>
              <a:schemeClr val="tx1">
                <a:lumMod val="65000"/>
                <a:lumOff val="35000"/>
              </a:schemeClr>
            </a:solidFill>
            <a:latin typeface="Bernardo Moda Contrast"/>
            <a:cs typeface="Bernardo Moda Contrast"/>
          </a:endParaRPr>
        </a:p>
      </dgm:t>
    </dgm:pt>
    <dgm:pt modelId="{21A72694-8D29-F641-889A-A9DDCDCEB09C}" type="parTrans" cxnId="{8804D9B5-0C61-1A41-98AB-F3CDF1F10EB6}">
      <dgm:prSet/>
      <dgm:spPr/>
      <dgm:t>
        <a:bodyPr/>
        <a:lstStyle/>
        <a:p>
          <a:endParaRPr lang="es-ES">
            <a:latin typeface="Bernardo Moda Contrast"/>
            <a:cs typeface="Bernardo Moda Contrast"/>
          </a:endParaRPr>
        </a:p>
      </dgm:t>
    </dgm:pt>
    <dgm:pt modelId="{A21730D3-F1CC-054B-B8C2-23FC8EA3B354}" type="sibTrans" cxnId="{8804D9B5-0C61-1A41-98AB-F3CDF1F10EB6}">
      <dgm:prSet/>
      <dgm:spPr/>
      <dgm:t>
        <a:bodyPr/>
        <a:lstStyle/>
        <a:p>
          <a:endParaRPr lang="es-ES">
            <a:latin typeface="Bernardo Moda Contrast"/>
            <a:cs typeface="Bernardo Moda Contrast"/>
          </a:endParaRPr>
        </a:p>
      </dgm:t>
    </dgm:pt>
    <dgm:pt modelId="{24128367-147F-C543-9F02-C4ACC233015A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2200" dirty="0" smtClean="0">
              <a:solidFill>
                <a:schemeClr val="tx1">
                  <a:lumMod val="65000"/>
                  <a:lumOff val="35000"/>
                </a:schemeClr>
              </a:solidFill>
              <a:latin typeface="Bernardo Moda Contrast"/>
              <a:cs typeface="Bernardo Moda Contrast"/>
            </a:rPr>
            <a:t>Reduce el Estrés </a:t>
          </a:r>
          <a:endParaRPr lang="es-ES" sz="2200" dirty="0">
            <a:solidFill>
              <a:schemeClr val="tx1">
                <a:lumMod val="65000"/>
                <a:lumOff val="35000"/>
              </a:schemeClr>
            </a:solidFill>
            <a:latin typeface="Bernardo Moda Contrast"/>
            <a:cs typeface="Bernardo Moda Contrast"/>
          </a:endParaRPr>
        </a:p>
      </dgm:t>
    </dgm:pt>
    <dgm:pt modelId="{DE59BCCC-A601-FD4F-9DD3-2F516098CBBC}" type="parTrans" cxnId="{6C33158C-EA48-D74B-9850-EFCD1008368C}">
      <dgm:prSet/>
      <dgm:spPr/>
      <dgm:t>
        <a:bodyPr/>
        <a:lstStyle/>
        <a:p>
          <a:endParaRPr lang="es-ES">
            <a:latin typeface="Bernardo Moda Contrast"/>
            <a:cs typeface="Bernardo Moda Contrast"/>
          </a:endParaRPr>
        </a:p>
      </dgm:t>
    </dgm:pt>
    <dgm:pt modelId="{26ABB1D9-B1F7-9C4D-B55C-19C8A24B7B62}" type="sibTrans" cxnId="{6C33158C-EA48-D74B-9850-EFCD1008368C}">
      <dgm:prSet/>
      <dgm:spPr/>
      <dgm:t>
        <a:bodyPr/>
        <a:lstStyle/>
        <a:p>
          <a:endParaRPr lang="es-ES">
            <a:latin typeface="Bernardo Moda Contrast"/>
            <a:cs typeface="Bernardo Moda Contrast"/>
          </a:endParaRPr>
        </a:p>
      </dgm:t>
    </dgm:pt>
    <dgm:pt modelId="{CEFF07AB-93F1-CD48-A6E6-8CB4EFF13617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2200" dirty="0" smtClean="0">
              <a:solidFill>
                <a:schemeClr val="tx1">
                  <a:lumMod val="65000"/>
                  <a:lumOff val="35000"/>
                </a:schemeClr>
              </a:solidFill>
              <a:latin typeface="Bernardo Moda Contrast"/>
              <a:cs typeface="Bernardo Moda Contrast"/>
            </a:rPr>
            <a:t>Fortalece el Sistema Inmune </a:t>
          </a:r>
          <a:endParaRPr lang="es-ES" sz="2200" dirty="0">
            <a:solidFill>
              <a:schemeClr val="tx1">
                <a:lumMod val="65000"/>
                <a:lumOff val="35000"/>
              </a:schemeClr>
            </a:solidFill>
            <a:latin typeface="Bernardo Moda Contrast"/>
            <a:cs typeface="Bernardo Moda Contrast"/>
          </a:endParaRPr>
        </a:p>
      </dgm:t>
    </dgm:pt>
    <dgm:pt modelId="{6F24F7EA-6DC9-8745-8B06-EBC4D8754935}" type="parTrans" cxnId="{0DA50E55-6457-B24B-95D3-5469750530A7}">
      <dgm:prSet/>
      <dgm:spPr/>
      <dgm:t>
        <a:bodyPr/>
        <a:lstStyle/>
        <a:p>
          <a:endParaRPr lang="es-ES">
            <a:latin typeface="Bernardo Moda Contrast"/>
            <a:cs typeface="Bernardo Moda Contrast"/>
          </a:endParaRPr>
        </a:p>
      </dgm:t>
    </dgm:pt>
    <dgm:pt modelId="{1B13DBBD-DE40-9B47-9239-27F1F4DF39C0}" type="sibTrans" cxnId="{0DA50E55-6457-B24B-95D3-5469750530A7}">
      <dgm:prSet/>
      <dgm:spPr/>
      <dgm:t>
        <a:bodyPr/>
        <a:lstStyle/>
        <a:p>
          <a:endParaRPr lang="es-ES">
            <a:latin typeface="Bernardo Moda Contrast"/>
            <a:cs typeface="Bernardo Moda Contrast"/>
          </a:endParaRPr>
        </a:p>
      </dgm:t>
    </dgm:pt>
    <dgm:pt modelId="{66A04CA7-0F45-E348-95FE-6767B4ECAAD7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2200" dirty="0" smtClean="0">
              <a:solidFill>
                <a:schemeClr val="tx1">
                  <a:lumMod val="65000"/>
                  <a:lumOff val="35000"/>
                </a:schemeClr>
              </a:solidFill>
              <a:latin typeface="Bernardo Moda Contrast"/>
              <a:cs typeface="Bernardo Moda Contrast"/>
            </a:rPr>
            <a:t>Aporta Seguridad y Confianza </a:t>
          </a:r>
          <a:endParaRPr lang="es-ES" sz="2200" dirty="0">
            <a:solidFill>
              <a:schemeClr val="tx1">
                <a:lumMod val="65000"/>
                <a:lumOff val="35000"/>
              </a:schemeClr>
            </a:solidFill>
            <a:latin typeface="Bernardo Moda Contrast"/>
            <a:cs typeface="Bernardo Moda Contrast"/>
          </a:endParaRPr>
        </a:p>
      </dgm:t>
    </dgm:pt>
    <dgm:pt modelId="{8AA1322E-E5E6-9B45-8D8F-1A1580704C72}" type="parTrans" cxnId="{A6FEBEF1-4304-E64F-BAF3-549CF89595BB}">
      <dgm:prSet/>
      <dgm:spPr/>
      <dgm:t>
        <a:bodyPr/>
        <a:lstStyle/>
        <a:p>
          <a:endParaRPr lang="es-ES">
            <a:latin typeface="Bernardo Moda Contrast"/>
            <a:cs typeface="Bernardo Moda Contrast"/>
          </a:endParaRPr>
        </a:p>
      </dgm:t>
    </dgm:pt>
    <dgm:pt modelId="{86C8223A-0E4C-F741-929E-DE1D66ABEA06}" type="sibTrans" cxnId="{A6FEBEF1-4304-E64F-BAF3-549CF89595BB}">
      <dgm:prSet/>
      <dgm:spPr/>
      <dgm:t>
        <a:bodyPr/>
        <a:lstStyle/>
        <a:p>
          <a:endParaRPr lang="es-ES">
            <a:latin typeface="Bernardo Moda Contrast"/>
            <a:cs typeface="Bernardo Moda Contrast"/>
          </a:endParaRPr>
        </a:p>
      </dgm:t>
    </dgm:pt>
    <dgm:pt modelId="{CE5D7F37-E9F5-9343-8137-55D1B006ECB4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2200" dirty="0" smtClean="0">
              <a:solidFill>
                <a:schemeClr val="tx1">
                  <a:lumMod val="65000"/>
                  <a:lumOff val="35000"/>
                </a:schemeClr>
              </a:solidFill>
              <a:latin typeface="Bernardo Moda Contrast"/>
              <a:cs typeface="Bernardo Moda Contrast"/>
            </a:rPr>
            <a:t>Mejora las Relaciones Interpersonales</a:t>
          </a:r>
          <a:endParaRPr lang="es-ES" sz="2200" dirty="0">
            <a:solidFill>
              <a:schemeClr val="tx1">
                <a:lumMod val="65000"/>
                <a:lumOff val="35000"/>
              </a:schemeClr>
            </a:solidFill>
            <a:latin typeface="Bernardo Moda Contrast"/>
            <a:cs typeface="Bernardo Moda Contrast"/>
          </a:endParaRPr>
        </a:p>
      </dgm:t>
    </dgm:pt>
    <dgm:pt modelId="{6B1387D8-D32E-A941-BD30-288730B90728}" type="parTrans" cxnId="{1447CBD6-C89C-5441-AA5B-7220F6F1ED13}">
      <dgm:prSet/>
      <dgm:spPr/>
      <dgm:t>
        <a:bodyPr/>
        <a:lstStyle/>
        <a:p>
          <a:endParaRPr lang="es-ES">
            <a:latin typeface="Bernardo Moda Contrast"/>
            <a:cs typeface="Bernardo Moda Contrast"/>
          </a:endParaRPr>
        </a:p>
      </dgm:t>
    </dgm:pt>
    <dgm:pt modelId="{F2186C36-637C-0947-977C-EF08CDD2240B}" type="sibTrans" cxnId="{1447CBD6-C89C-5441-AA5B-7220F6F1ED13}">
      <dgm:prSet/>
      <dgm:spPr/>
      <dgm:t>
        <a:bodyPr/>
        <a:lstStyle/>
        <a:p>
          <a:endParaRPr lang="es-ES">
            <a:latin typeface="Bernardo Moda Contrast"/>
            <a:cs typeface="Bernardo Moda Contrast"/>
          </a:endParaRPr>
        </a:p>
      </dgm:t>
    </dgm:pt>
    <dgm:pt modelId="{F66B660C-CE9D-084C-94A7-A0FEE05AC07A}" type="pres">
      <dgm:prSet presAssocID="{EF1D89A8-0CF3-AD42-A68F-8AB8FDFFEF0D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A7ADE67-5234-1A4B-AB59-622F77ADAA85}" type="pres">
      <dgm:prSet presAssocID="{B5FF830B-22AC-0D4B-AB72-F16613D1CD17}" presName="root" presStyleCnt="0">
        <dgm:presLayoutVars>
          <dgm:chMax/>
          <dgm:chPref val="4"/>
        </dgm:presLayoutVars>
      </dgm:prSet>
      <dgm:spPr/>
    </dgm:pt>
    <dgm:pt modelId="{AF1F6B47-F741-CB4F-B2DC-E371CB7369FE}" type="pres">
      <dgm:prSet presAssocID="{B5FF830B-22AC-0D4B-AB72-F16613D1CD17}" presName="rootComposite" presStyleCnt="0">
        <dgm:presLayoutVars/>
      </dgm:prSet>
      <dgm:spPr/>
    </dgm:pt>
    <dgm:pt modelId="{6D6E8AEB-B9C8-3342-8059-2BD9BD457C8D}" type="pres">
      <dgm:prSet presAssocID="{B5FF830B-22AC-0D4B-AB72-F16613D1CD17}" presName="rootText" presStyleLbl="node0" presStyleIdx="0" presStyleCnt="1" custLinFactNeighborY="-2471">
        <dgm:presLayoutVars>
          <dgm:chMax/>
          <dgm:chPref val="4"/>
        </dgm:presLayoutVars>
      </dgm:prSet>
      <dgm:spPr/>
      <dgm:t>
        <a:bodyPr/>
        <a:lstStyle/>
        <a:p>
          <a:endParaRPr lang="es-ES"/>
        </a:p>
      </dgm:t>
    </dgm:pt>
    <dgm:pt modelId="{8EF01AC7-8E1B-B84D-9E62-16B1F00F6F80}" type="pres">
      <dgm:prSet presAssocID="{B5FF830B-22AC-0D4B-AB72-F16613D1CD17}" presName="childShape" presStyleCnt="0">
        <dgm:presLayoutVars>
          <dgm:chMax val="0"/>
          <dgm:chPref val="0"/>
        </dgm:presLayoutVars>
      </dgm:prSet>
      <dgm:spPr/>
    </dgm:pt>
    <dgm:pt modelId="{51D6FE6C-FF09-2240-9115-92CF217EA9AE}" type="pres">
      <dgm:prSet presAssocID="{AE5C146B-77FA-1848-96D4-9EB0D9DB916B}" presName="childComposite" presStyleCnt="0">
        <dgm:presLayoutVars>
          <dgm:chMax val="0"/>
          <dgm:chPref val="0"/>
        </dgm:presLayoutVars>
      </dgm:prSet>
      <dgm:spPr/>
    </dgm:pt>
    <dgm:pt modelId="{412DE237-F2CE-B14F-A6AF-D1C32F981DC8}" type="pres">
      <dgm:prSet presAssocID="{AE5C146B-77FA-1848-96D4-9EB0D9DB916B}" presName="Image" presStyleLbl="node1" presStyleIdx="0" presStyleCnt="5"/>
      <dgm:spPr/>
    </dgm:pt>
    <dgm:pt modelId="{CF638842-9183-2B49-AA7A-614287C1007F}" type="pres">
      <dgm:prSet presAssocID="{AE5C146B-77FA-1848-96D4-9EB0D9DB916B}" presName="childText" presStyleLbl="lnNode1" presStyleIdx="0" presStyleCnt="5" custScaleX="117618" custLinFactNeighborY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0016F3E-F553-D84C-B53C-DD5BD6E42B07}" type="pres">
      <dgm:prSet presAssocID="{24128367-147F-C543-9F02-C4ACC233015A}" presName="childComposite" presStyleCnt="0">
        <dgm:presLayoutVars>
          <dgm:chMax val="0"/>
          <dgm:chPref val="0"/>
        </dgm:presLayoutVars>
      </dgm:prSet>
      <dgm:spPr/>
    </dgm:pt>
    <dgm:pt modelId="{2213F787-7979-534A-8936-1FD0B5131E57}" type="pres">
      <dgm:prSet presAssocID="{24128367-147F-C543-9F02-C4ACC233015A}" presName="Image" presStyleLbl="node1" presStyleIdx="1" presStyleCnt="5"/>
      <dgm:spPr/>
    </dgm:pt>
    <dgm:pt modelId="{D6A0453C-9FCA-CE48-889F-9E557A94B3B2}" type="pres">
      <dgm:prSet presAssocID="{24128367-147F-C543-9F02-C4ACC233015A}" presName="childText" presStyleLbl="lnNode1" presStyleIdx="1" presStyleCnt="5" custScaleX="1176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9951755-E137-1541-B6D6-436C9143F1F7}" type="pres">
      <dgm:prSet presAssocID="{CEFF07AB-93F1-CD48-A6E6-8CB4EFF13617}" presName="childComposite" presStyleCnt="0">
        <dgm:presLayoutVars>
          <dgm:chMax val="0"/>
          <dgm:chPref val="0"/>
        </dgm:presLayoutVars>
      </dgm:prSet>
      <dgm:spPr/>
    </dgm:pt>
    <dgm:pt modelId="{2DF2EE78-6F78-C046-AC0F-DB1D637B1897}" type="pres">
      <dgm:prSet presAssocID="{CEFF07AB-93F1-CD48-A6E6-8CB4EFF13617}" presName="Image" presStyleLbl="node1" presStyleIdx="2" presStyleCnt="5"/>
      <dgm:spPr/>
    </dgm:pt>
    <dgm:pt modelId="{2CAA829E-40FC-9544-B82F-51E32ACEE90B}" type="pres">
      <dgm:prSet presAssocID="{CEFF07AB-93F1-CD48-A6E6-8CB4EFF13617}" presName="childText" presStyleLbl="lnNode1" presStyleIdx="2" presStyleCnt="5" custScaleX="1176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87B744A-1956-EA4A-B05C-FF6CB039F8C9}" type="pres">
      <dgm:prSet presAssocID="{66A04CA7-0F45-E348-95FE-6767B4ECAAD7}" presName="childComposite" presStyleCnt="0">
        <dgm:presLayoutVars>
          <dgm:chMax val="0"/>
          <dgm:chPref val="0"/>
        </dgm:presLayoutVars>
      </dgm:prSet>
      <dgm:spPr/>
    </dgm:pt>
    <dgm:pt modelId="{44A8E543-8D4C-DA40-89F8-9875D7CD2751}" type="pres">
      <dgm:prSet presAssocID="{66A04CA7-0F45-E348-95FE-6767B4ECAAD7}" presName="Image" presStyleLbl="node1" presStyleIdx="3" presStyleCnt="5"/>
      <dgm:spPr/>
    </dgm:pt>
    <dgm:pt modelId="{70C8FFB1-7310-2445-AB84-8D8F43783F6C}" type="pres">
      <dgm:prSet presAssocID="{66A04CA7-0F45-E348-95FE-6767B4ECAAD7}" presName="childText" presStyleLbl="lnNode1" presStyleIdx="3" presStyleCnt="5" custScaleX="117618" custLinFactNeighborX="-374" custLinFactNeighborY="5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721C379-8566-E640-87DF-206DCE177B3F}" type="pres">
      <dgm:prSet presAssocID="{CE5D7F37-E9F5-9343-8137-55D1B006ECB4}" presName="childComposite" presStyleCnt="0">
        <dgm:presLayoutVars>
          <dgm:chMax val="0"/>
          <dgm:chPref val="0"/>
        </dgm:presLayoutVars>
      </dgm:prSet>
      <dgm:spPr/>
    </dgm:pt>
    <dgm:pt modelId="{429FBF9F-96D5-5D47-9357-2B223915AE34}" type="pres">
      <dgm:prSet presAssocID="{CE5D7F37-E9F5-9343-8137-55D1B006ECB4}" presName="Image" presStyleLbl="node1" presStyleIdx="4" presStyleCnt="5"/>
      <dgm:spPr/>
    </dgm:pt>
    <dgm:pt modelId="{83A60655-8C22-0843-8EEC-1536C2239DBD}" type="pres">
      <dgm:prSet presAssocID="{CE5D7F37-E9F5-9343-8137-55D1B006ECB4}" presName="childText" presStyleLbl="lnNode1" presStyleIdx="4" presStyleCnt="5" custScaleX="1176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E461835-E6B6-FA45-86F7-F8CBA1B362C4}" type="presOf" srcId="{B5FF830B-22AC-0D4B-AB72-F16613D1CD17}" destId="{6D6E8AEB-B9C8-3342-8059-2BD9BD457C8D}" srcOrd="0" destOrd="0" presId="urn:microsoft.com/office/officeart/2008/layout/PictureAccentList"/>
    <dgm:cxn modelId="{8804D9B5-0C61-1A41-98AB-F3CDF1F10EB6}" srcId="{B5FF830B-22AC-0D4B-AB72-F16613D1CD17}" destId="{AE5C146B-77FA-1848-96D4-9EB0D9DB916B}" srcOrd="0" destOrd="0" parTransId="{21A72694-8D29-F641-889A-A9DDCDCEB09C}" sibTransId="{A21730D3-F1CC-054B-B8C2-23FC8EA3B354}"/>
    <dgm:cxn modelId="{D14997BB-3F63-8941-80F3-2EB3893891C1}" type="presOf" srcId="{AE5C146B-77FA-1848-96D4-9EB0D9DB916B}" destId="{CF638842-9183-2B49-AA7A-614287C1007F}" srcOrd="0" destOrd="0" presId="urn:microsoft.com/office/officeart/2008/layout/PictureAccentList"/>
    <dgm:cxn modelId="{0DA50E55-6457-B24B-95D3-5469750530A7}" srcId="{B5FF830B-22AC-0D4B-AB72-F16613D1CD17}" destId="{CEFF07AB-93F1-CD48-A6E6-8CB4EFF13617}" srcOrd="2" destOrd="0" parTransId="{6F24F7EA-6DC9-8745-8B06-EBC4D8754935}" sibTransId="{1B13DBBD-DE40-9B47-9239-27F1F4DF39C0}"/>
    <dgm:cxn modelId="{E3B061F7-C824-4849-8402-853403425BDF}" srcId="{EF1D89A8-0CF3-AD42-A68F-8AB8FDFFEF0D}" destId="{B5FF830B-22AC-0D4B-AB72-F16613D1CD17}" srcOrd="0" destOrd="0" parTransId="{FB606041-1317-334A-B5CD-BB2A5882A5AD}" sibTransId="{95562183-6B5A-404F-9CF0-E408F87090A7}"/>
    <dgm:cxn modelId="{1447CBD6-C89C-5441-AA5B-7220F6F1ED13}" srcId="{B5FF830B-22AC-0D4B-AB72-F16613D1CD17}" destId="{CE5D7F37-E9F5-9343-8137-55D1B006ECB4}" srcOrd="4" destOrd="0" parTransId="{6B1387D8-D32E-A941-BD30-288730B90728}" sibTransId="{F2186C36-637C-0947-977C-EF08CDD2240B}"/>
    <dgm:cxn modelId="{BCD29855-8D9E-6645-AF57-D8D6D5F9A600}" type="presOf" srcId="{66A04CA7-0F45-E348-95FE-6767B4ECAAD7}" destId="{70C8FFB1-7310-2445-AB84-8D8F43783F6C}" srcOrd="0" destOrd="0" presId="urn:microsoft.com/office/officeart/2008/layout/PictureAccentList"/>
    <dgm:cxn modelId="{A6FEBEF1-4304-E64F-BAF3-549CF89595BB}" srcId="{B5FF830B-22AC-0D4B-AB72-F16613D1CD17}" destId="{66A04CA7-0F45-E348-95FE-6767B4ECAAD7}" srcOrd="3" destOrd="0" parTransId="{8AA1322E-E5E6-9B45-8D8F-1A1580704C72}" sibTransId="{86C8223A-0E4C-F741-929E-DE1D66ABEA06}"/>
    <dgm:cxn modelId="{C0BC6A4D-D1ED-3B4F-AC3A-D98E93E585E5}" type="presOf" srcId="{EF1D89A8-0CF3-AD42-A68F-8AB8FDFFEF0D}" destId="{F66B660C-CE9D-084C-94A7-A0FEE05AC07A}" srcOrd="0" destOrd="0" presId="urn:microsoft.com/office/officeart/2008/layout/PictureAccentList"/>
    <dgm:cxn modelId="{B270207B-BD9D-3A4B-B04F-4C138B45BA72}" type="presOf" srcId="{CE5D7F37-E9F5-9343-8137-55D1B006ECB4}" destId="{83A60655-8C22-0843-8EEC-1536C2239DBD}" srcOrd="0" destOrd="0" presId="urn:microsoft.com/office/officeart/2008/layout/PictureAccentList"/>
    <dgm:cxn modelId="{3EC1FF87-A51F-AB44-964B-35B03E6283ED}" type="presOf" srcId="{CEFF07AB-93F1-CD48-A6E6-8CB4EFF13617}" destId="{2CAA829E-40FC-9544-B82F-51E32ACEE90B}" srcOrd="0" destOrd="0" presId="urn:microsoft.com/office/officeart/2008/layout/PictureAccentList"/>
    <dgm:cxn modelId="{35D72EF9-D630-0342-9264-BD9CDD3F77CC}" type="presOf" srcId="{24128367-147F-C543-9F02-C4ACC233015A}" destId="{D6A0453C-9FCA-CE48-889F-9E557A94B3B2}" srcOrd="0" destOrd="0" presId="urn:microsoft.com/office/officeart/2008/layout/PictureAccentList"/>
    <dgm:cxn modelId="{6C33158C-EA48-D74B-9850-EFCD1008368C}" srcId="{B5FF830B-22AC-0D4B-AB72-F16613D1CD17}" destId="{24128367-147F-C543-9F02-C4ACC233015A}" srcOrd="1" destOrd="0" parTransId="{DE59BCCC-A601-FD4F-9DD3-2F516098CBBC}" sibTransId="{26ABB1D9-B1F7-9C4D-B55C-19C8A24B7B62}"/>
    <dgm:cxn modelId="{7972C5D5-97B9-0D46-A9BE-588F9598D95E}" type="presParOf" srcId="{F66B660C-CE9D-084C-94A7-A0FEE05AC07A}" destId="{8A7ADE67-5234-1A4B-AB59-622F77ADAA85}" srcOrd="0" destOrd="0" presId="urn:microsoft.com/office/officeart/2008/layout/PictureAccentList"/>
    <dgm:cxn modelId="{F1DF6609-988A-B344-84C0-CF68C325A87D}" type="presParOf" srcId="{8A7ADE67-5234-1A4B-AB59-622F77ADAA85}" destId="{AF1F6B47-F741-CB4F-B2DC-E371CB7369FE}" srcOrd="0" destOrd="0" presId="urn:microsoft.com/office/officeart/2008/layout/PictureAccentList"/>
    <dgm:cxn modelId="{6DB8A9DB-D187-2543-BFBD-DCE7CEAD32A3}" type="presParOf" srcId="{AF1F6B47-F741-CB4F-B2DC-E371CB7369FE}" destId="{6D6E8AEB-B9C8-3342-8059-2BD9BD457C8D}" srcOrd="0" destOrd="0" presId="urn:microsoft.com/office/officeart/2008/layout/PictureAccentList"/>
    <dgm:cxn modelId="{652E1FF7-EB32-B048-8EB7-DB529A56C97A}" type="presParOf" srcId="{8A7ADE67-5234-1A4B-AB59-622F77ADAA85}" destId="{8EF01AC7-8E1B-B84D-9E62-16B1F00F6F80}" srcOrd="1" destOrd="0" presId="urn:microsoft.com/office/officeart/2008/layout/PictureAccentList"/>
    <dgm:cxn modelId="{A2DF0ED6-4462-3C4C-A97D-B645EDA2D860}" type="presParOf" srcId="{8EF01AC7-8E1B-B84D-9E62-16B1F00F6F80}" destId="{51D6FE6C-FF09-2240-9115-92CF217EA9AE}" srcOrd="0" destOrd="0" presId="urn:microsoft.com/office/officeart/2008/layout/PictureAccentList"/>
    <dgm:cxn modelId="{D12565ED-E002-2743-B490-BB64A13337AE}" type="presParOf" srcId="{51D6FE6C-FF09-2240-9115-92CF217EA9AE}" destId="{412DE237-F2CE-B14F-A6AF-D1C32F981DC8}" srcOrd="0" destOrd="0" presId="urn:microsoft.com/office/officeart/2008/layout/PictureAccentList"/>
    <dgm:cxn modelId="{253A6C4E-E4BF-1646-859E-31C1B2700F9B}" type="presParOf" srcId="{51D6FE6C-FF09-2240-9115-92CF217EA9AE}" destId="{CF638842-9183-2B49-AA7A-614287C1007F}" srcOrd="1" destOrd="0" presId="urn:microsoft.com/office/officeart/2008/layout/PictureAccentList"/>
    <dgm:cxn modelId="{EA9306B1-C79A-ED46-9420-7E96BBDF807F}" type="presParOf" srcId="{8EF01AC7-8E1B-B84D-9E62-16B1F00F6F80}" destId="{60016F3E-F553-D84C-B53C-DD5BD6E42B07}" srcOrd="1" destOrd="0" presId="urn:microsoft.com/office/officeart/2008/layout/PictureAccentList"/>
    <dgm:cxn modelId="{7E12A8EB-22D9-934D-992B-7686395B8A2A}" type="presParOf" srcId="{60016F3E-F553-D84C-B53C-DD5BD6E42B07}" destId="{2213F787-7979-534A-8936-1FD0B5131E57}" srcOrd="0" destOrd="0" presId="urn:microsoft.com/office/officeart/2008/layout/PictureAccentList"/>
    <dgm:cxn modelId="{8AF8E1D4-1B1A-F849-9F36-4E272CACC59B}" type="presParOf" srcId="{60016F3E-F553-D84C-B53C-DD5BD6E42B07}" destId="{D6A0453C-9FCA-CE48-889F-9E557A94B3B2}" srcOrd="1" destOrd="0" presId="urn:microsoft.com/office/officeart/2008/layout/PictureAccentList"/>
    <dgm:cxn modelId="{A779419F-FD31-8341-80B8-1559B7744ED0}" type="presParOf" srcId="{8EF01AC7-8E1B-B84D-9E62-16B1F00F6F80}" destId="{C9951755-E137-1541-B6D6-436C9143F1F7}" srcOrd="2" destOrd="0" presId="urn:microsoft.com/office/officeart/2008/layout/PictureAccentList"/>
    <dgm:cxn modelId="{7AC2B5A8-E9AC-824B-9916-B045A52411F8}" type="presParOf" srcId="{C9951755-E137-1541-B6D6-436C9143F1F7}" destId="{2DF2EE78-6F78-C046-AC0F-DB1D637B1897}" srcOrd="0" destOrd="0" presId="urn:microsoft.com/office/officeart/2008/layout/PictureAccentList"/>
    <dgm:cxn modelId="{ADE5801C-B70C-BF4A-A6E4-2F354F752858}" type="presParOf" srcId="{C9951755-E137-1541-B6D6-436C9143F1F7}" destId="{2CAA829E-40FC-9544-B82F-51E32ACEE90B}" srcOrd="1" destOrd="0" presId="urn:microsoft.com/office/officeart/2008/layout/PictureAccentList"/>
    <dgm:cxn modelId="{405F1FD4-64DB-CE45-9482-DFD069D4C485}" type="presParOf" srcId="{8EF01AC7-8E1B-B84D-9E62-16B1F00F6F80}" destId="{687B744A-1956-EA4A-B05C-FF6CB039F8C9}" srcOrd="3" destOrd="0" presId="urn:microsoft.com/office/officeart/2008/layout/PictureAccentList"/>
    <dgm:cxn modelId="{B2BDD1F4-CF18-0846-81C9-9D2B10B96868}" type="presParOf" srcId="{687B744A-1956-EA4A-B05C-FF6CB039F8C9}" destId="{44A8E543-8D4C-DA40-89F8-9875D7CD2751}" srcOrd="0" destOrd="0" presId="urn:microsoft.com/office/officeart/2008/layout/PictureAccentList"/>
    <dgm:cxn modelId="{53DF8CF4-14AE-C54C-9739-170CEFA1B649}" type="presParOf" srcId="{687B744A-1956-EA4A-B05C-FF6CB039F8C9}" destId="{70C8FFB1-7310-2445-AB84-8D8F43783F6C}" srcOrd="1" destOrd="0" presId="urn:microsoft.com/office/officeart/2008/layout/PictureAccentList"/>
    <dgm:cxn modelId="{719DBB9B-8521-814D-9D47-22952C98F9B0}" type="presParOf" srcId="{8EF01AC7-8E1B-B84D-9E62-16B1F00F6F80}" destId="{B721C379-8566-E640-87DF-206DCE177B3F}" srcOrd="4" destOrd="0" presId="urn:microsoft.com/office/officeart/2008/layout/PictureAccentList"/>
    <dgm:cxn modelId="{ABF8B6D1-B81A-834A-8C88-9A4303310146}" type="presParOf" srcId="{B721C379-8566-E640-87DF-206DCE177B3F}" destId="{429FBF9F-96D5-5D47-9357-2B223915AE34}" srcOrd="0" destOrd="0" presId="urn:microsoft.com/office/officeart/2008/layout/PictureAccentList"/>
    <dgm:cxn modelId="{6B175213-2DB7-0444-897A-D8DDB843819A}" type="presParOf" srcId="{B721C379-8566-E640-87DF-206DCE177B3F}" destId="{83A60655-8C22-0843-8EEC-1536C2239DBD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2256C10-5B44-6548-851E-EBC00BF37D79}" type="doc">
      <dgm:prSet loTypeId="urn:microsoft.com/office/officeart/2005/8/layout/cycle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746E2D9-509C-CE4A-9362-8202B096E39C}">
      <dgm:prSet phldrT="[Texto]" custT="1"/>
      <dgm:spPr/>
      <dgm:t>
        <a:bodyPr/>
        <a:lstStyle/>
        <a:p>
          <a:r>
            <a:rPr lang="es-ES" sz="2400" dirty="0" smtClean="0">
              <a:latin typeface="Bernardo Moda Contrast"/>
              <a:cs typeface="Bernardo Moda Contrast"/>
            </a:rPr>
            <a:t>Juicios: “bueno o malo”</a:t>
          </a:r>
          <a:endParaRPr lang="es-ES" sz="2400" dirty="0">
            <a:latin typeface="Bernardo Moda Contrast"/>
            <a:cs typeface="Bernardo Moda Contrast"/>
          </a:endParaRPr>
        </a:p>
      </dgm:t>
    </dgm:pt>
    <dgm:pt modelId="{5A5664B4-A67C-F14B-A10A-EC4727FEF42D}" type="parTrans" cxnId="{97016B9A-D40A-4C4A-AF54-DCCC2A6DA8BD}">
      <dgm:prSet/>
      <dgm:spPr/>
      <dgm:t>
        <a:bodyPr/>
        <a:lstStyle/>
        <a:p>
          <a:endParaRPr lang="es-ES" sz="2400">
            <a:latin typeface="Bernardo Moda Contrast"/>
            <a:cs typeface="Bernardo Moda Contrast"/>
          </a:endParaRPr>
        </a:p>
      </dgm:t>
    </dgm:pt>
    <dgm:pt modelId="{A94112E0-DB1D-1F42-A490-6CB597994B02}" type="sibTrans" cxnId="{97016B9A-D40A-4C4A-AF54-DCCC2A6DA8BD}">
      <dgm:prSet custT="1"/>
      <dgm:spPr/>
      <dgm:t>
        <a:bodyPr/>
        <a:lstStyle/>
        <a:p>
          <a:endParaRPr lang="es-ES" sz="1800">
            <a:latin typeface="Bernardo Moda Contrast"/>
            <a:cs typeface="Bernardo Moda Contrast"/>
          </a:endParaRPr>
        </a:p>
      </dgm:t>
    </dgm:pt>
    <dgm:pt modelId="{71F438EA-6A81-3040-9504-B76E320C2005}">
      <dgm:prSet phldrT="[Texto]" custT="1"/>
      <dgm:spPr/>
      <dgm:t>
        <a:bodyPr/>
        <a:lstStyle/>
        <a:p>
          <a:r>
            <a:rPr lang="es-ES" sz="2400" dirty="0" smtClean="0">
              <a:latin typeface="Bernardo Moda Contrast"/>
              <a:cs typeface="Bernardo Moda Contrast"/>
            </a:rPr>
            <a:t>Creencias Limitantes</a:t>
          </a:r>
          <a:endParaRPr lang="es-ES" sz="2400" dirty="0">
            <a:latin typeface="Bernardo Moda Contrast"/>
            <a:cs typeface="Bernardo Moda Contrast"/>
          </a:endParaRPr>
        </a:p>
      </dgm:t>
    </dgm:pt>
    <dgm:pt modelId="{FA865C52-DA01-F543-850A-4E73B91DF710}" type="parTrans" cxnId="{51630667-0CB8-7047-A3F1-B1596D2C86C0}">
      <dgm:prSet/>
      <dgm:spPr/>
      <dgm:t>
        <a:bodyPr/>
        <a:lstStyle/>
        <a:p>
          <a:endParaRPr lang="es-ES" sz="2400">
            <a:latin typeface="Bernardo Moda Contrast"/>
            <a:cs typeface="Bernardo Moda Contrast"/>
          </a:endParaRPr>
        </a:p>
      </dgm:t>
    </dgm:pt>
    <dgm:pt modelId="{F75F0091-5476-4444-AE6B-F8C000C236AB}" type="sibTrans" cxnId="{51630667-0CB8-7047-A3F1-B1596D2C86C0}">
      <dgm:prSet custT="1"/>
      <dgm:spPr/>
      <dgm:t>
        <a:bodyPr/>
        <a:lstStyle/>
        <a:p>
          <a:endParaRPr lang="es-ES" sz="1800">
            <a:latin typeface="Bernardo Moda Contrast"/>
            <a:cs typeface="Bernardo Moda Contrast"/>
          </a:endParaRPr>
        </a:p>
      </dgm:t>
    </dgm:pt>
    <dgm:pt modelId="{5BDA6C19-988D-FD40-BC43-09C2F6CE7650}">
      <dgm:prSet phldrT="[Texto]" custT="1"/>
      <dgm:spPr/>
      <dgm:t>
        <a:bodyPr/>
        <a:lstStyle/>
        <a:p>
          <a:r>
            <a:rPr lang="es-ES" sz="2400" dirty="0" smtClean="0">
              <a:latin typeface="Bernardo Moda Contrast"/>
              <a:cs typeface="Bernardo Moda Contrast"/>
            </a:rPr>
            <a:t>Compararse con los demás</a:t>
          </a:r>
          <a:endParaRPr lang="es-ES" sz="2400" dirty="0">
            <a:latin typeface="Bernardo Moda Contrast"/>
            <a:cs typeface="Bernardo Moda Contrast"/>
          </a:endParaRPr>
        </a:p>
      </dgm:t>
    </dgm:pt>
    <dgm:pt modelId="{F46B1D37-0303-B849-AF6D-952FC8A39D4D}" type="parTrans" cxnId="{AC56EECD-BDAA-0C4B-8FE2-A3E188A54C67}">
      <dgm:prSet/>
      <dgm:spPr/>
      <dgm:t>
        <a:bodyPr/>
        <a:lstStyle/>
        <a:p>
          <a:endParaRPr lang="es-ES" sz="2400">
            <a:latin typeface="Bernardo Moda Contrast"/>
            <a:cs typeface="Bernardo Moda Contrast"/>
          </a:endParaRPr>
        </a:p>
      </dgm:t>
    </dgm:pt>
    <dgm:pt modelId="{C47FED24-925E-DE46-9985-E8DFD76737AC}" type="sibTrans" cxnId="{AC56EECD-BDAA-0C4B-8FE2-A3E188A54C67}">
      <dgm:prSet custT="1"/>
      <dgm:spPr/>
      <dgm:t>
        <a:bodyPr/>
        <a:lstStyle/>
        <a:p>
          <a:endParaRPr lang="es-ES" sz="1800">
            <a:latin typeface="Bernardo Moda Contrast"/>
            <a:cs typeface="Bernardo Moda Contrast"/>
          </a:endParaRPr>
        </a:p>
      </dgm:t>
    </dgm:pt>
    <dgm:pt modelId="{7AA90043-034C-FA44-A0D8-9B4EB609EF48}">
      <dgm:prSet phldrT="[Texto]" custT="1"/>
      <dgm:spPr/>
      <dgm:t>
        <a:bodyPr/>
        <a:lstStyle/>
        <a:p>
          <a:r>
            <a:rPr lang="es-ES" sz="2400" dirty="0" smtClean="0">
              <a:latin typeface="Bernardo Moda Contrast"/>
              <a:cs typeface="Bernardo Moda Contrast"/>
            </a:rPr>
            <a:t>Posponerla</a:t>
          </a:r>
          <a:endParaRPr lang="es-ES" sz="2400" dirty="0">
            <a:latin typeface="Bernardo Moda Contrast"/>
            <a:cs typeface="Bernardo Moda Contrast"/>
          </a:endParaRPr>
        </a:p>
      </dgm:t>
    </dgm:pt>
    <dgm:pt modelId="{F2F82A83-B555-6D49-9D42-28E2ED3AF257}" type="parTrans" cxnId="{31613423-1F50-344D-85B0-9ABEFF38E23F}">
      <dgm:prSet/>
      <dgm:spPr/>
      <dgm:t>
        <a:bodyPr/>
        <a:lstStyle/>
        <a:p>
          <a:endParaRPr lang="es-ES" sz="2400">
            <a:latin typeface="Bernardo Moda Contrast"/>
            <a:cs typeface="Bernardo Moda Contrast"/>
          </a:endParaRPr>
        </a:p>
      </dgm:t>
    </dgm:pt>
    <dgm:pt modelId="{AB584202-2C2C-3D4B-A0C7-2BF1047AFE41}" type="sibTrans" cxnId="{31613423-1F50-344D-85B0-9ABEFF38E23F}">
      <dgm:prSet custT="1"/>
      <dgm:spPr/>
      <dgm:t>
        <a:bodyPr/>
        <a:lstStyle/>
        <a:p>
          <a:endParaRPr lang="es-ES" sz="1800">
            <a:latin typeface="Bernardo Moda Contrast"/>
            <a:cs typeface="Bernardo Moda Contrast"/>
          </a:endParaRPr>
        </a:p>
      </dgm:t>
    </dgm:pt>
    <dgm:pt modelId="{8E5F06ED-D030-174D-81D6-CC797B4F59E7}">
      <dgm:prSet phldrT="[Texto]" custT="1"/>
      <dgm:spPr/>
      <dgm:t>
        <a:bodyPr/>
        <a:lstStyle/>
        <a:p>
          <a:r>
            <a:rPr lang="es-ES" sz="2400" dirty="0" smtClean="0">
              <a:latin typeface="Bernardo Moda Contrast"/>
              <a:cs typeface="Bernardo Moda Contrast"/>
            </a:rPr>
            <a:t>Enfoque en el tener y no en el SER </a:t>
          </a:r>
          <a:endParaRPr lang="es-ES" sz="2400" dirty="0">
            <a:latin typeface="Bernardo Moda Contrast"/>
            <a:cs typeface="Bernardo Moda Contrast"/>
          </a:endParaRPr>
        </a:p>
      </dgm:t>
    </dgm:pt>
    <dgm:pt modelId="{0140C8F6-E89A-3A4F-8B7F-248B76A3E3D6}" type="parTrans" cxnId="{3CCD4E6C-CEBB-5F48-BCE6-049A6EF2D5E2}">
      <dgm:prSet/>
      <dgm:spPr/>
      <dgm:t>
        <a:bodyPr/>
        <a:lstStyle/>
        <a:p>
          <a:endParaRPr lang="es-ES" sz="2400">
            <a:latin typeface="Bernardo Moda Contrast"/>
            <a:cs typeface="Bernardo Moda Contrast"/>
          </a:endParaRPr>
        </a:p>
      </dgm:t>
    </dgm:pt>
    <dgm:pt modelId="{ED08575A-D7B3-C946-8709-F47024F49C6C}" type="sibTrans" cxnId="{3CCD4E6C-CEBB-5F48-BCE6-049A6EF2D5E2}">
      <dgm:prSet custT="1"/>
      <dgm:spPr/>
      <dgm:t>
        <a:bodyPr/>
        <a:lstStyle/>
        <a:p>
          <a:endParaRPr lang="es-ES" sz="1800">
            <a:latin typeface="Bernardo Moda Contrast"/>
            <a:cs typeface="Bernardo Moda Contrast"/>
          </a:endParaRPr>
        </a:p>
      </dgm:t>
    </dgm:pt>
    <dgm:pt modelId="{104743E0-4F49-384F-8950-21CF1B870D35}">
      <dgm:prSet phldrT="[Texto]" custT="1"/>
      <dgm:spPr/>
      <dgm:t>
        <a:bodyPr/>
        <a:lstStyle/>
        <a:p>
          <a:r>
            <a:rPr lang="es-ES" sz="2400" dirty="0" smtClean="0">
              <a:latin typeface="Bernardo Moda Contrast"/>
              <a:cs typeface="Bernardo Moda Contrast"/>
            </a:rPr>
            <a:t>Buscarla afuera </a:t>
          </a:r>
          <a:endParaRPr lang="es-ES" sz="2400" dirty="0">
            <a:latin typeface="Bernardo Moda Contrast"/>
            <a:cs typeface="Bernardo Moda Contrast"/>
          </a:endParaRPr>
        </a:p>
      </dgm:t>
    </dgm:pt>
    <dgm:pt modelId="{0A02666D-87D0-6F49-9919-C2BC22BB9454}" type="parTrans" cxnId="{403F2211-A7B9-AE41-9332-74230D4A0C36}">
      <dgm:prSet/>
      <dgm:spPr/>
      <dgm:t>
        <a:bodyPr/>
        <a:lstStyle/>
        <a:p>
          <a:endParaRPr lang="es-ES" sz="2400">
            <a:latin typeface="Bernardo Moda Contrast"/>
            <a:cs typeface="Bernardo Moda Contrast"/>
          </a:endParaRPr>
        </a:p>
      </dgm:t>
    </dgm:pt>
    <dgm:pt modelId="{6E167860-0AC3-944E-A042-524A560819ED}" type="sibTrans" cxnId="{403F2211-A7B9-AE41-9332-74230D4A0C36}">
      <dgm:prSet custT="1"/>
      <dgm:spPr/>
      <dgm:t>
        <a:bodyPr/>
        <a:lstStyle/>
        <a:p>
          <a:endParaRPr lang="es-ES" sz="1800">
            <a:latin typeface="Bernardo Moda Contrast"/>
            <a:cs typeface="Bernardo Moda Contrast"/>
          </a:endParaRPr>
        </a:p>
      </dgm:t>
    </dgm:pt>
    <dgm:pt modelId="{10300B30-EFF2-1042-8552-541D7BF4E6DF}" type="pres">
      <dgm:prSet presAssocID="{A2256C10-5B44-6548-851E-EBC00BF37D7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9D75F5B-9523-FB44-AB5A-0D85111553EC}" type="pres">
      <dgm:prSet presAssocID="{4746E2D9-509C-CE4A-9362-8202B096E39C}" presName="node" presStyleLbl="node1" presStyleIdx="0" presStyleCnt="6" custScaleX="13262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D784A5-F9BC-834D-8953-821AAAC9FE23}" type="pres">
      <dgm:prSet presAssocID="{A94112E0-DB1D-1F42-A490-6CB597994B02}" presName="sibTrans" presStyleLbl="sibTrans2D1" presStyleIdx="0" presStyleCnt="6"/>
      <dgm:spPr/>
      <dgm:t>
        <a:bodyPr/>
        <a:lstStyle/>
        <a:p>
          <a:endParaRPr lang="es-ES"/>
        </a:p>
      </dgm:t>
    </dgm:pt>
    <dgm:pt modelId="{CA87F984-4FBD-F44F-BF99-7BEB8162F151}" type="pres">
      <dgm:prSet presAssocID="{A94112E0-DB1D-1F42-A490-6CB597994B02}" presName="connectorText" presStyleLbl="sibTrans2D1" presStyleIdx="0" presStyleCnt="6"/>
      <dgm:spPr/>
      <dgm:t>
        <a:bodyPr/>
        <a:lstStyle/>
        <a:p>
          <a:endParaRPr lang="es-ES"/>
        </a:p>
      </dgm:t>
    </dgm:pt>
    <dgm:pt modelId="{AB8A01FC-9EEB-6E40-B6BF-F820A44DE2D3}" type="pres">
      <dgm:prSet presAssocID="{71F438EA-6A81-3040-9504-B76E320C2005}" presName="node" presStyleLbl="node1" presStyleIdx="1" presStyleCnt="6" custScaleX="13262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CB354AE-6D62-814F-93BF-417CE77C566A}" type="pres">
      <dgm:prSet presAssocID="{F75F0091-5476-4444-AE6B-F8C000C236AB}" presName="sibTrans" presStyleLbl="sibTrans2D1" presStyleIdx="1" presStyleCnt="6"/>
      <dgm:spPr/>
      <dgm:t>
        <a:bodyPr/>
        <a:lstStyle/>
        <a:p>
          <a:endParaRPr lang="es-ES"/>
        </a:p>
      </dgm:t>
    </dgm:pt>
    <dgm:pt modelId="{C704794E-40D1-3B41-A65F-10F3B2332FED}" type="pres">
      <dgm:prSet presAssocID="{F75F0091-5476-4444-AE6B-F8C000C236AB}" presName="connectorText" presStyleLbl="sibTrans2D1" presStyleIdx="1" presStyleCnt="6"/>
      <dgm:spPr/>
      <dgm:t>
        <a:bodyPr/>
        <a:lstStyle/>
        <a:p>
          <a:endParaRPr lang="es-ES"/>
        </a:p>
      </dgm:t>
    </dgm:pt>
    <dgm:pt modelId="{4FFFA004-81F7-AD4F-98C9-F4D766C38E5B}" type="pres">
      <dgm:prSet presAssocID="{5BDA6C19-988D-FD40-BC43-09C2F6CE7650}" presName="node" presStyleLbl="node1" presStyleIdx="2" presStyleCnt="6" custScaleX="13262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0E2EBB1-3F24-6541-959C-E995CA5D8D1B}" type="pres">
      <dgm:prSet presAssocID="{C47FED24-925E-DE46-9985-E8DFD76737AC}" presName="sibTrans" presStyleLbl="sibTrans2D1" presStyleIdx="2" presStyleCnt="6"/>
      <dgm:spPr/>
      <dgm:t>
        <a:bodyPr/>
        <a:lstStyle/>
        <a:p>
          <a:endParaRPr lang="es-ES"/>
        </a:p>
      </dgm:t>
    </dgm:pt>
    <dgm:pt modelId="{60B5586B-AF83-3343-AC04-ACA0CD62B962}" type="pres">
      <dgm:prSet presAssocID="{C47FED24-925E-DE46-9985-E8DFD76737AC}" presName="connectorText" presStyleLbl="sibTrans2D1" presStyleIdx="2" presStyleCnt="6"/>
      <dgm:spPr/>
      <dgm:t>
        <a:bodyPr/>
        <a:lstStyle/>
        <a:p>
          <a:endParaRPr lang="es-ES"/>
        </a:p>
      </dgm:t>
    </dgm:pt>
    <dgm:pt modelId="{862CDCAB-F562-BC4F-B94A-B17963C3402A}" type="pres">
      <dgm:prSet presAssocID="{7AA90043-034C-FA44-A0D8-9B4EB609EF48}" presName="node" presStyleLbl="node1" presStyleIdx="3" presStyleCnt="6" custScaleX="13262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6D4589E-2565-E94D-8DF0-C09175A4743F}" type="pres">
      <dgm:prSet presAssocID="{AB584202-2C2C-3D4B-A0C7-2BF1047AFE41}" presName="sibTrans" presStyleLbl="sibTrans2D1" presStyleIdx="3" presStyleCnt="6"/>
      <dgm:spPr/>
      <dgm:t>
        <a:bodyPr/>
        <a:lstStyle/>
        <a:p>
          <a:endParaRPr lang="es-ES"/>
        </a:p>
      </dgm:t>
    </dgm:pt>
    <dgm:pt modelId="{69316905-E7F6-334F-8DBC-9B7E25750BDA}" type="pres">
      <dgm:prSet presAssocID="{AB584202-2C2C-3D4B-A0C7-2BF1047AFE41}" presName="connectorText" presStyleLbl="sibTrans2D1" presStyleIdx="3" presStyleCnt="6"/>
      <dgm:spPr/>
      <dgm:t>
        <a:bodyPr/>
        <a:lstStyle/>
        <a:p>
          <a:endParaRPr lang="es-ES"/>
        </a:p>
      </dgm:t>
    </dgm:pt>
    <dgm:pt modelId="{DD2811E6-D3D7-A544-B635-0F5E178B453F}" type="pres">
      <dgm:prSet presAssocID="{8E5F06ED-D030-174D-81D6-CC797B4F59E7}" presName="node" presStyleLbl="node1" presStyleIdx="4" presStyleCnt="6" custScaleX="13262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478B44C-C221-CE4D-8B67-EE5108B7526B}" type="pres">
      <dgm:prSet presAssocID="{ED08575A-D7B3-C946-8709-F47024F49C6C}" presName="sibTrans" presStyleLbl="sibTrans2D1" presStyleIdx="4" presStyleCnt="6"/>
      <dgm:spPr/>
      <dgm:t>
        <a:bodyPr/>
        <a:lstStyle/>
        <a:p>
          <a:endParaRPr lang="es-ES"/>
        </a:p>
      </dgm:t>
    </dgm:pt>
    <dgm:pt modelId="{21024A64-A890-D64E-BD7C-9DC6C2991F16}" type="pres">
      <dgm:prSet presAssocID="{ED08575A-D7B3-C946-8709-F47024F49C6C}" presName="connectorText" presStyleLbl="sibTrans2D1" presStyleIdx="4" presStyleCnt="6"/>
      <dgm:spPr/>
      <dgm:t>
        <a:bodyPr/>
        <a:lstStyle/>
        <a:p>
          <a:endParaRPr lang="es-ES"/>
        </a:p>
      </dgm:t>
    </dgm:pt>
    <dgm:pt modelId="{E1535C1E-2C81-F447-839C-33D8C5C91C8B}" type="pres">
      <dgm:prSet presAssocID="{104743E0-4F49-384F-8950-21CF1B870D35}" presName="node" presStyleLbl="node1" presStyleIdx="5" presStyleCnt="6" custScaleX="13262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831590F-9DBB-7E49-8C6A-227C413B925A}" type="pres">
      <dgm:prSet presAssocID="{6E167860-0AC3-944E-A042-524A560819ED}" presName="sibTrans" presStyleLbl="sibTrans2D1" presStyleIdx="5" presStyleCnt="6"/>
      <dgm:spPr/>
      <dgm:t>
        <a:bodyPr/>
        <a:lstStyle/>
        <a:p>
          <a:endParaRPr lang="es-ES"/>
        </a:p>
      </dgm:t>
    </dgm:pt>
    <dgm:pt modelId="{EFC4E932-3DE0-8147-98AB-C8F3E67CD9A2}" type="pres">
      <dgm:prSet presAssocID="{6E167860-0AC3-944E-A042-524A560819ED}" presName="connectorText" presStyleLbl="sibTrans2D1" presStyleIdx="5" presStyleCnt="6"/>
      <dgm:spPr/>
      <dgm:t>
        <a:bodyPr/>
        <a:lstStyle/>
        <a:p>
          <a:endParaRPr lang="es-ES"/>
        </a:p>
      </dgm:t>
    </dgm:pt>
  </dgm:ptLst>
  <dgm:cxnLst>
    <dgm:cxn modelId="{79FDEB53-EF10-8045-98CB-8DBC3E25A758}" type="presOf" srcId="{F75F0091-5476-4444-AE6B-F8C000C236AB}" destId="{C704794E-40D1-3B41-A65F-10F3B2332FED}" srcOrd="1" destOrd="0" presId="urn:microsoft.com/office/officeart/2005/8/layout/cycle2"/>
    <dgm:cxn modelId="{8C657D32-EBDB-6D49-A574-C5B09F461A79}" type="presOf" srcId="{C47FED24-925E-DE46-9985-E8DFD76737AC}" destId="{90E2EBB1-3F24-6541-959C-E995CA5D8D1B}" srcOrd="0" destOrd="0" presId="urn:microsoft.com/office/officeart/2005/8/layout/cycle2"/>
    <dgm:cxn modelId="{C592657F-4D8A-084F-BC52-61A122D685E0}" type="presOf" srcId="{104743E0-4F49-384F-8950-21CF1B870D35}" destId="{E1535C1E-2C81-F447-839C-33D8C5C91C8B}" srcOrd="0" destOrd="0" presId="urn:microsoft.com/office/officeart/2005/8/layout/cycle2"/>
    <dgm:cxn modelId="{31613423-1F50-344D-85B0-9ABEFF38E23F}" srcId="{A2256C10-5B44-6548-851E-EBC00BF37D79}" destId="{7AA90043-034C-FA44-A0D8-9B4EB609EF48}" srcOrd="3" destOrd="0" parTransId="{F2F82A83-B555-6D49-9D42-28E2ED3AF257}" sibTransId="{AB584202-2C2C-3D4B-A0C7-2BF1047AFE41}"/>
    <dgm:cxn modelId="{95157575-6D44-9046-9064-D653163F9264}" type="presOf" srcId="{AB584202-2C2C-3D4B-A0C7-2BF1047AFE41}" destId="{C6D4589E-2565-E94D-8DF0-C09175A4743F}" srcOrd="0" destOrd="0" presId="urn:microsoft.com/office/officeart/2005/8/layout/cycle2"/>
    <dgm:cxn modelId="{A3154E85-8753-2846-895F-0A20811FE175}" type="presOf" srcId="{6E167860-0AC3-944E-A042-524A560819ED}" destId="{EFC4E932-3DE0-8147-98AB-C8F3E67CD9A2}" srcOrd="1" destOrd="0" presId="urn:microsoft.com/office/officeart/2005/8/layout/cycle2"/>
    <dgm:cxn modelId="{AC56EECD-BDAA-0C4B-8FE2-A3E188A54C67}" srcId="{A2256C10-5B44-6548-851E-EBC00BF37D79}" destId="{5BDA6C19-988D-FD40-BC43-09C2F6CE7650}" srcOrd="2" destOrd="0" parTransId="{F46B1D37-0303-B849-AF6D-952FC8A39D4D}" sibTransId="{C47FED24-925E-DE46-9985-E8DFD76737AC}"/>
    <dgm:cxn modelId="{6E19020F-F16C-5E44-A158-5DE83043A720}" type="presOf" srcId="{A94112E0-DB1D-1F42-A490-6CB597994B02}" destId="{EBD784A5-F9BC-834D-8953-821AAAC9FE23}" srcOrd="0" destOrd="0" presId="urn:microsoft.com/office/officeart/2005/8/layout/cycle2"/>
    <dgm:cxn modelId="{97016B9A-D40A-4C4A-AF54-DCCC2A6DA8BD}" srcId="{A2256C10-5B44-6548-851E-EBC00BF37D79}" destId="{4746E2D9-509C-CE4A-9362-8202B096E39C}" srcOrd="0" destOrd="0" parTransId="{5A5664B4-A67C-F14B-A10A-EC4727FEF42D}" sibTransId="{A94112E0-DB1D-1F42-A490-6CB597994B02}"/>
    <dgm:cxn modelId="{51630667-0CB8-7047-A3F1-B1596D2C86C0}" srcId="{A2256C10-5B44-6548-851E-EBC00BF37D79}" destId="{71F438EA-6A81-3040-9504-B76E320C2005}" srcOrd="1" destOrd="0" parTransId="{FA865C52-DA01-F543-850A-4E73B91DF710}" sibTransId="{F75F0091-5476-4444-AE6B-F8C000C236AB}"/>
    <dgm:cxn modelId="{3CCD4E6C-CEBB-5F48-BCE6-049A6EF2D5E2}" srcId="{A2256C10-5B44-6548-851E-EBC00BF37D79}" destId="{8E5F06ED-D030-174D-81D6-CC797B4F59E7}" srcOrd="4" destOrd="0" parTransId="{0140C8F6-E89A-3A4F-8B7F-248B76A3E3D6}" sibTransId="{ED08575A-D7B3-C946-8709-F47024F49C6C}"/>
    <dgm:cxn modelId="{5C8EDC07-021E-3C4E-BCA5-57901855AA6F}" type="presOf" srcId="{5BDA6C19-988D-FD40-BC43-09C2F6CE7650}" destId="{4FFFA004-81F7-AD4F-98C9-F4D766C38E5B}" srcOrd="0" destOrd="0" presId="urn:microsoft.com/office/officeart/2005/8/layout/cycle2"/>
    <dgm:cxn modelId="{FD8CC607-E570-3743-84C8-FEAC11CC56AA}" type="presOf" srcId="{4746E2D9-509C-CE4A-9362-8202B096E39C}" destId="{99D75F5B-9523-FB44-AB5A-0D85111553EC}" srcOrd="0" destOrd="0" presId="urn:microsoft.com/office/officeart/2005/8/layout/cycle2"/>
    <dgm:cxn modelId="{DD18BA65-49FE-B649-9440-646201185BCB}" type="presOf" srcId="{71F438EA-6A81-3040-9504-B76E320C2005}" destId="{AB8A01FC-9EEB-6E40-B6BF-F820A44DE2D3}" srcOrd="0" destOrd="0" presId="urn:microsoft.com/office/officeart/2005/8/layout/cycle2"/>
    <dgm:cxn modelId="{227D165D-DC37-F948-89EE-44C5044023CC}" type="presOf" srcId="{8E5F06ED-D030-174D-81D6-CC797B4F59E7}" destId="{DD2811E6-D3D7-A544-B635-0F5E178B453F}" srcOrd="0" destOrd="0" presId="urn:microsoft.com/office/officeart/2005/8/layout/cycle2"/>
    <dgm:cxn modelId="{B3B916A5-74AF-4348-812B-006F9E51BA0C}" type="presOf" srcId="{ED08575A-D7B3-C946-8709-F47024F49C6C}" destId="{A478B44C-C221-CE4D-8B67-EE5108B7526B}" srcOrd="0" destOrd="0" presId="urn:microsoft.com/office/officeart/2005/8/layout/cycle2"/>
    <dgm:cxn modelId="{02111764-D704-D54D-A166-EFE52449D526}" type="presOf" srcId="{C47FED24-925E-DE46-9985-E8DFD76737AC}" destId="{60B5586B-AF83-3343-AC04-ACA0CD62B962}" srcOrd="1" destOrd="0" presId="urn:microsoft.com/office/officeart/2005/8/layout/cycle2"/>
    <dgm:cxn modelId="{1E72C1B2-2B47-0C43-AEDD-65A228E8DAAF}" type="presOf" srcId="{AB584202-2C2C-3D4B-A0C7-2BF1047AFE41}" destId="{69316905-E7F6-334F-8DBC-9B7E25750BDA}" srcOrd="1" destOrd="0" presId="urn:microsoft.com/office/officeart/2005/8/layout/cycle2"/>
    <dgm:cxn modelId="{D7246829-94E2-D143-A3C9-0C9541E2F457}" type="presOf" srcId="{F75F0091-5476-4444-AE6B-F8C000C236AB}" destId="{BCB354AE-6D62-814F-93BF-417CE77C566A}" srcOrd="0" destOrd="0" presId="urn:microsoft.com/office/officeart/2005/8/layout/cycle2"/>
    <dgm:cxn modelId="{1C0E4F67-8D4C-9D48-85BA-C05F93BA800D}" type="presOf" srcId="{ED08575A-D7B3-C946-8709-F47024F49C6C}" destId="{21024A64-A890-D64E-BD7C-9DC6C2991F16}" srcOrd="1" destOrd="0" presId="urn:microsoft.com/office/officeart/2005/8/layout/cycle2"/>
    <dgm:cxn modelId="{403F2211-A7B9-AE41-9332-74230D4A0C36}" srcId="{A2256C10-5B44-6548-851E-EBC00BF37D79}" destId="{104743E0-4F49-384F-8950-21CF1B870D35}" srcOrd="5" destOrd="0" parTransId="{0A02666D-87D0-6F49-9919-C2BC22BB9454}" sibTransId="{6E167860-0AC3-944E-A042-524A560819ED}"/>
    <dgm:cxn modelId="{8CF876B2-13FE-8047-A583-D1AEC3489A92}" type="presOf" srcId="{6E167860-0AC3-944E-A042-524A560819ED}" destId="{6831590F-9DBB-7E49-8C6A-227C413B925A}" srcOrd="0" destOrd="0" presId="urn:microsoft.com/office/officeart/2005/8/layout/cycle2"/>
    <dgm:cxn modelId="{5A777C9F-5BBE-7145-B959-A58DF1684EC8}" type="presOf" srcId="{A94112E0-DB1D-1F42-A490-6CB597994B02}" destId="{CA87F984-4FBD-F44F-BF99-7BEB8162F151}" srcOrd="1" destOrd="0" presId="urn:microsoft.com/office/officeart/2005/8/layout/cycle2"/>
    <dgm:cxn modelId="{C75741EE-0546-F343-9CDA-DFD487544A30}" type="presOf" srcId="{7AA90043-034C-FA44-A0D8-9B4EB609EF48}" destId="{862CDCAB-F562-BC4F-B94A-B17963C3402A}" srcOrd="0" destOrd="0" presId="urn:microsoft.com/office/officeart/2005/8/layout/cycle2"/>
    <dgm:cxn modelId="{9A5661C7-FEE4-7145-801C-7A9D3D128B78}" type="presOf" srcId="{A2256C10-5B44-6548-851E-EBC00BF37D79}" destId="{10300B30-EFF2-1042-8552-541D7BF4E6DF}" srcOrd="0" destOrd="0" presId="urn:microsoft.com/office/officeart/2005/8/layout/cycle2"/>
    <dgm:cxn modelId="{290E83CA-8B7E-F04A-B07A-9FC318607EAC}" type="presParOf" srcId="{10300B30-EFF2-1042-8552-541D7BF4E6DF}" destId="{99D75F5B-9523-FB44-AB5A-0D85111553EC}" srcOrd="0" destOrd="0" presId="urn:microsoft.com/office/officeart/2005/8/layout/cycle2"/>
    <dgm:cxn modelId="{AAABA917-6102-2A4A-8E24-A3349C4E97AD}" type="presParOf" srcId="{10300B30-EFF2-1042-8552-541D7BF4E6DF}" destId="{EBD784A5-F9BC-834D-8953-821AAAC9FE23}" srcOrd="1" destOrd="0" presId="urn:microsoft.com/office/officeart/2005/8/layout/cycle2"/>
    <dgm:cxn modelId="{94AE2DC3-9469-3142-ABE4-8C2A3DCB9FF4}" type="presParOf" srcId="{EBD784A5-F9BC-834D-8953-821AAAC9FE23}" destId="{CA87F984-4FBD-F44F-BF99-7BEB8162F151}" srcOrd="0" destOrd="0" presId="urn:microsoft.com/office/officeart/2005/8/layout/cycle2"/>
    <dgm:cxn modelId="{66F5E31A-5CC7-2B4E-9C7A-47691BB3BC98}" type="presParOf" srcId="{10300B30-EFF2-1042-8552-541D7BF4E6DF}" destId="{AB8A01FC-9EEB-6E40-B6BF-F820A44DE2D3}" srcOrd="2" destOrd="0" presId="urn:microsoft.com/office/officeart/2005/8/layout/cycle2"/>
    <dgm:cxn modelId="{94ABFCC7-C9B1-B54D-BC00-427EA732E965}" type="presParOf" srcId="{10300B30-EFF2-1042-8552-541D7BF4E6DF}" destId="{BCB354AE-6D62-814F-93BF-417CE77C566A}" srcOrd="3" destOrd="0" presId="urn:microsoft.com/office/officeart/2005/8/layout/cycle2"/>
    <dgm:cxn modelId="{BBB3EEA6-61DB-DC49-8D7F-016065819223}" type="presParOf" srcId="{BCB354AE-6D62-814F-93BF-417CE77C566A}" destId="{C704794E-40D1-3B41-A65F-10F3B2332FED}" srcOrd="0" destOrd="0" presId="urn:microsoft.com/office/officeart/2005/8/layout/cycle2"/>
    <dgm:cxn modelId="{BE27B919-3485-254C-AB48-FFB36F31E7C8}" type="presParOf" srcId="{10300B30-EFF2-1042-8552-541D7BF4E6DF}" destId="{4FFFA004-81F7-AD4F-98C9-F4D766C38E5B}" srcOrd="4" destOrd="0" presId="urn:microsoft.com/office/officeart/2005/8/layout/cycle2"/>
    <dgm:cxn modelId="{7B174342-5247-124A-B274-FAE7AACF600B}" type="presParOf" srcId="{10300B30-EFF2-1042-8552-541D7BF4E6DF}" destId="{90E2EBB1-3F24-6541-959C-E995CA5D8D1B}" srcOrd="5" destOrd="0" presId="urn:microsoft.com/office/officeart/2005/8/layout/cycle2"/>
    <dgm:cxn modelId="{949D6DF0-D9D3-F245-9E45-4818C85A540F}" type="presParOf" srcId="{90E2EBB1-3F24-6541-959C-E995CA5D8D1B}" destId="{60B5586B-AF83-3343-AC04-ACA0CD62B962}" srcOrd="0" destOrd="0" presId="urn:microsoft.com/office/officeart/2005/8/layout/cycle2"/>
    <dgm:cxn modelId="{A1681463-9294-AA49-95EC-3163AC2C47BA}" type="presParOf" srcId="{10300B30-EFF2-1042-8552-541D7BF4E6DF}" destId="{862CDCAB-F562-BC4F-B94A-B17963C3402A}" srcOrd="6" destOrd="0" presId="urn:microsoft.com/office/officeart/2005/8/layout/cycle2"/>
    <dgm:cxn modelId="{EADDBC4F-E7EF-424D-9DE6-E879AC3646B3}" type="presParOf" srcId="{10300B30-EFF2-1042-8552-541D7BF4E6DF}" destId="{C6D4589E-2565-E94D-8DF0-C09175A4743F}" srcOrd="7" destOrd="0" presId="urn:microsoft.com/office/officeart/2005/8/layout/cycle2"/>
    <dgm:cxn modelId="{E0083A49-5DF0-B849-8744-64B5E70F62F6}" type="presParOf" srcId="{C6D4589E-2565-E94D-8DF0-C09175A4743F}" destId="{69316905-E7F6-334F-8DBC-9B7E25750BDA}" srcOrd="0" destOrd="0" presId="urn:microsoft.com/office/officeart/2005/8/layout/cycle2"/>
    <dgm:cxn modelId="{E5845630-1CC8-C34C-ACEA-96EE7948CDCE}" type="presParOf" srcId="{10300B30-EFF2-1042-8552-541D7BF4E6DF}" destId="{DD2811E6-D3D7-A544-B635-0F5E178B453F}" srcOrd="8" destOrd="0" presId="urn:microsoft.com/office/officeart/2005/8/layout/cycle2"/>
    <dgm:cxn modelId="{39C1DBE6-EB16-2E41-B351-703FD8BF696B}" type="presParOf" srcId="{10300B30-EFF2-1042-8552-541D7BF4E6DF}" destId="{A478B44C-C221-CE4D-8B67-EE5108B7526B}" srcOrd="9" destOrd="0" presId="urn:microsoft.com/office/officeart/2005/8/layout/cycle2"/>
    <dgm:cxn modelId="{B7932DBC-1FAA-8641-8C63-44EDA1DC2E75}" type="presParOf" srcId="{A478B44C-C221-CE4D-8B67-EE5108B7526B}" destId="{21024A64-A890-D64E-BD7C-9DC6C2991F16}" srcOrd="0" destOrd="0" presId="urn:microsoft.com/office/officeart/2005/8/layout/cycle2"/>
    <dgm:cxn modelId="{440C8D41-8A2E-674B-AE98-D80EE5C161B2}" type="presParOf" srcId="{10300B30-EFF2-1042-8552-541D7BF4E6DF}" destId="{E1535C1E-2C81-F447-839C-33D8C5C91C8B}" srcOrd="10" destOrd="0" presId="urn:microsoft.com/office/officeart/2005/8/layout/cycle2"/>
    <dgm:cxn modelId="{A192296B-09F2-A74F-A933-9B5711479BE1}" type="presParOf" srcId="{10300B30-EFF2-1042-8552-541D7BF4E6DF}" destId="{6831590F-9DBB-7E49-8C6A-227C413B925A}" srcOrd="11" destOrd="0" presId="urn:microsoft.com/office/officeart/2005/8/layout/cycle2"/>
    <dgm:cxn modelId="{48A63DE2-8ADF-CB49-855D-BAD889277B3E}" type="presParOf" srcId="{6831590F-9DBB-7E49-8C6A-227C413B925A}" destId="{EFC4E932-3DE0-8147-98AB-C8F3E67CD9A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3E1EC3C-50CE-8547-BDDA-25E6F513EC5B}" type="doc">
      <dgm:prSet loTypeId="urn:microsoft.com/office/officeart/2008/layout/CircularPictureCallou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98AA2C6-E64B-B54C-B4B1-4FE184FF1CE2}">
      <dgm:prSet/>
      <dgm:spPr/>
      <dgm:t>
        <a:bodyPr/>
        <a:lstStyle/>
        <a:p>
          <a:endParaRPr lang="es-ES" dirty="0"/>
        </a:p>
      </dgm:t>
    </dgm:pt>
    <dgm:pt modelId="{CD55D44C-0A82-2D48-AF3E-F83A58216C43}" type="parTrans" cxnId="{0849ED98-935B-374A-ADCB-7A1226DDE6D4}">
      <dgm:prSet/>
      <dgm:spPr/>
      <dgm:t>
        <a:bodyPr/>
        <a:lstStyle/>
        <a:p>
          <a:endParaRPr lang="es-ES"/>
        </a:p>
      </dgm:t>
    </dgm:pt>
    <dgm:pt modelId="{31A70DAB-0A88-E84C-B52D-FFE1168634CE}" type="sibTrans" cxnId="{0849ED98-935B-374A-ADCB-7A1226DDE6D4}">
      <dgm:prSet/>
      <dgm:spPr/>
      <dgm:t>
        <a:bodyPr/>
        <a:lstStyle/>
        <a:p>
          <a:endParaRPr lang="es-ES"/>
        </a:p>
      </dgm:t>
    </dgm:pt>
    <dgm:pt modelId="{0891D026-33D1-DA4C-A774-BE4F82182CA0}">
      <dgm:prSet phldrT="[Texto]"/>
      <dgm:spPr/>
      <dgm:t>
        <a:bodyPr/>
        <a:lstStyle/>
        <a:p>
          <a:r>
            <a:rPr lang="es-ES" dirty="0" smtClean="0">
              <a:solidFill>
                <a:srgbClr val="595959"/>
              </a:solidFill>
              <a:latin typeface="Bernardo Moda Contrast"/>
              <a:cs typeface="Bernardo Moda Contrast"/>
            </a:rPr>
            <a:t>Entender nuestras reacciones evolutivas</a:t>
          </a:r>
          <a:endParaRPr lang="es-ES" dirty="0">
            <a:solidFill>
              <a:srgbClr val="595959"/>
            </a:solidFill>
            <a:latin typeface="Bernardo Moda Contrast"/>
            <a:cs typeface="Bernardo Moda Contrast"/>
          </a:endParaRPr>
        </a:p>
      </dgm:t>
    </dgm:pt>
    <dgm:pt modelId="{2B0872EB-69CF-1542-ACFF-9A145EC2D585}" type="parTrans" cxnId="{1DC25F50-6F1B-6E47-8D33-11C95B478429}">
      <dgm:prSet/>
      <dgm:spPr/>
      <dgm:t>
        <a:bodyPr/>
        <a:lstStyle/>
        <a:p>
          <a:endParaRPr lang="es-ES"/>
        </a:p>
      </dgm:t>
    </dgm:pt>
    <dgm:pt modelId="{B18CDB5B-1D0F-214F-9092-C169BD5FB81D}" type="sibTrans" cxnId="{1DC25F50-6F1B-6E47-8D33-11C95B478429}">
      <dgm:prSet/>
      <dgm:spPr/>
      <dgm:t>
        <a:bodyPr/>
        <a:lstStyle/>
        <a:p>
          <a:endParaRPr lang="es-ES"/>
        </a:p>
      </dgm:t>
    </dgm:pt>
    <dgm:pt modelId="{89FB53D8-DFCA-1641-8A82-B66AA524BC68}">
      <dgm:prSet phldrT="[Texto]"/>
      <dgm:spPr/>
      <dgm:t>
        <a:bodyPr/>
        <a:lstStyle/>
        <a:p>
          <a:r>
            <a:rPr lang="es-ES" dirty="0" smtClean="0">
              <a:solidFill>
                <a:srgbClr val="595959"/>
              </a:solidFill>
              <a:latin typeface="Bernardo Moda Contrast"/>
              <a:cs typeface="Bernardo Moda Contrast"/>
            </a:rPr>
            <a:t>Darnos cuenta</a:t>
          </a:r>
          <a:endParaRPr lang="es-ES" dirty="0">
            <a:solidFill>
              <a:srgbClr val="595959"/>
            </a:solidFill>
            <a:latin typeface="Bernardo Moda Contrast"/>
            <a:cs typeface="Bernardo Moda Contrast"/>
          </a:endParaRPr>
        </a:p>
      </dgm:t>
    </dgm:pt>
    <dgm:pt modelId="{125DF3B4-DEF3-CC42-BB18-5C6BBCB952BA}" type="parTrans" cxnId="{73550FBD-13AF-4E43-992D-11BF3596A6BF}">
      <dgm:prSet/>
      <dgm:spPr/>
      <dgm:t>
        <a:bodyPr/>
        <a:lstStyle/>
        <a:p>
          <a:endParaRPr lang="es-ES"/>
        </a:p>
      </dgm:t>
    </dgm:pt>
    <dgm:pt modelId="{DAD941F4-F643-9544-86C4-58A4030B6019}" type="sibTrans" cxnId="{73550FBD-13AF-4E43-992D-11BF3596A6BF}">
      <dgm:prSet/>
      <dgm:spPr/>
      <dgm:t>
        <a:bodyPr/>
        <a:lstStyle/>
        <a:p>
          <a:endParaRPr lang="es-ES"/>
        </a:p>
      </dgm:t>
    </dgm:pt>
    <dgm:pt modelId="{6C6EFB1D-3F90-684B-9C40-A9D17AA6EA3C}">
      <dgm:prSet phldrT="[Texto]"/>
      <dgm:spPr/>
      <dgm:t>
        <a:bodyPr/>
        <a:lstStyle/>
        <a:p>
          <a:r>
            <a:rPr lang="es-ES" dirty="0" smtClean="0">
              <a:solidFill>
                <a:srgbClr val="595959"/>
              </a:solidFill>
              <a:latin typeface="Bernardo Moda Contrast"/>
              <a:cs typeface="Bernardo Moda Contrast"/>
            </a:rPr>
            <a:t>Reeducar nuestro cerebro</a:t>
          </a:r>
          <a:endParaRPr lang="es-ES" dirty="0">
            <a:solidFill>
              <a:srgbClr val="595959"/>
            </a:solidFill>
            <a:latin typeface="Bernardo Moda Contrast"/>
            <a:cs typeface="Bernardo Moda Contrast"/>
          </a:endParaRPr>
        </a:p>
      </dgm:t>
    </dgm:pt>
    <dgm:pt modelId="{75142E1B-D13A-3946-9E1E-55ACB9DB09C6}" type="parTrans" cxnId="{E286279D-28E3-B143-8014-AB0D9337DBCB}">
      <dgm:prSet/>
      <dgm:spPr/>
      <dgm:t>
        <a:bodyPr/>
        <a:lstStyle/>
        <a:p>
          <a:endParaRPr lang="es-ES"/>
        </a:p>
      </dgm:t>
    </dgm:pt>
    <dgm:pt modelId="{D8801193-F7A8-2F4B-B79D-ABC47C8973F9}" type="sibTrans" cxnId="{E286279D-28E3-B143-8014-AB0D9337DBCB}">
      <dgm:prSet/>
      <dgm:spPr/>
      <dgm:t>
        <a:bodyPr/>
        <a:lstStyle/>
        <a:p>
          <a:endParaRPr lang="es-ES"/>
        </a:p>
      </dgm:t>
    </dgm:pt>
    <dgm:pt modelId="{6E6C0D2D-C308-BC41-96AE-A0961E17E0D2}" type="pres">
      <dgm:prSet presAssocID="{A3E1EC3C-50CE-8547-BDDA-25E6F513EC5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14C5E066-BF0D-E349-A42A-0FE2C1BA90C8}" type="pres">
      <dgm:prSet presAssocID="{A3E1EC3C-50CE-8547-BDDA-25E6F513EC5B}" presName="Name1" presStyleCnt="0"/>
      <dgm:spPr/>
    </dgm:pt>
    <dgm:pt modelId="{2FBB8D86-22D9-364E-B51C-0B7A5118E203}" type="pres">
      <dgm:prSet presAssocID="{31A70DAB-0A88-E84C-B52D-FFE1168634CE}" presName="picture_1" presStyleCnt="0"/>
      <dgm:spPr/>
    </dgm:pt>
    <dgm:pt modelId="{E1D7BF62-29BA-7740-B75E-5A4599B3680C}" type="pres">
      <dgm:prSet presAssocID="{31A70DAB-0A88-E84C-B52D-FFE1168634CE}" presName="pictureRepeatNode" presStyleLbl="alignImgPlace1" presStyleIdx="0" presStyleCnt="4" custLinFactNeighborX="0"/>
      <dgm:spPr/>
      <dgm:t>
        <a:bodyPr/>
        <a:lstStyle/>
        <a:p>
          <a:endParaRPr lang="es-ES"/>
        </a:p>
      </dgm:t>
    </dgm:pt>
    <dgm:pt modelId="{3B180DA7-ADFF-164E-9F38-971058B34561}" type="pres">
      <dgm:prSet presAssocID="{998AA2C6-E64B-B54C-B4B1-4FE184FF1CE2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6DE72FE-FAFD-044D-BEB7-F816B8353E4A}" type="pres">
      <dgm:prSet presAssocID="{B18CDB5B-1D0F-214F-9092-C169BD5FB81D}" presName="picture_2" presStyleCnt="0"/>
      <dgm:spPr/>
    </dgm:pt>
    <dgm:pt modelId="{98456CE9-3399-C042-AD44-5B64B06718AD}" type="pres">
      <dgm:prSet presAssocID="{B18CDB5B-1D0F-214F-9092-C169BD5FB81D}" presName="pictureRepeatNode" presStyleLbl="alignImgPlace1" presStyleIdx="1" presStyleCnt="4" custScaleX="156754" custScaleY="144952" custLinFactNeighborX="17989" custLinFactNeighborY="-50937"/>
      <dgm:spPr/>
      <dgm:t>
        <a:bodyPr/>
        <a:lstStyle/>
        <a:p>
          <a:endParaRPr lang="es-ES"/>
        </a:p>
      </dgm:t>
    </dgm:pt>
    <dgm:pt modelId="{65114FA8-BE60-8145-99E5-5BCD9391478B}" type="pres">
      <dgm:prSet presAssocID="{0891D026-33D1-DA4C-A774-BE4F82182CA0}" presName="line_2" presStyleLbl="parChTrans1D1" presStyleIdx="0" presStyleCnt="3" custLinFactY="-800000" custLinFactNeighborY="-803536"/>
      <dgm:spPr/>
    </dgm:pt>
    <dgm:pt modelId="{E3374280-2EFE-B542-80DE-E2D35B7BD578}" type="pres">
      <dgm:prSet presAssocID="{0891D026-33D1-DA4C-A774-BE4F82182CA0}" presName="textparent_2" presStyleLbl="node1" presStyleIdx="0" presStyleCnt="0"/>
      <dgm:spPr/>
    </dgm:pt>
    <dgm:pt modelId="{A3933963-4F31-664C-BE3F-F183E632E3E5}" type="pres">
      <dgm:prSet presAssocID="{0891D026-33D1-DA4C-A774-BE4F82182CA0}" presName="text_2" presStyleLbl="revTx" presStyleIdx="0" presStyleCnt="3" custLinFactNeighborX="-77995" custLinFactNeighborY="-5039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45CE600-567D-8446-B5FB-6F01F6F53B26}" type="pres">
      <dgm:prSet presAssocID="{DAD941F4-F643-9544-86C4-58A4030B6019}" presName="picture_3" presStyleCnt="0"/>
      <dgm:spPr/>
    </dgm:pt>
    <dgm:pt modelId="{5E59850C-1E96-F044-8080-826A2D79B731}" type="pres">
      <dgm:prSet presAssocID="{DAD941F4-F643-9544-86C4-58A4030B6019}" presName="pictureRepeatNode" presStyleLbl="alignImgPlace1" presStyleIdx="2" presStyleCnt="4" custScaleX="158802" custScaleY="142179" custLinFactNeighborX="54972" custLinFactNeighborY="-1009"/>
      <dgm:spPr/>
      <dgm:t>
        <a:bodyPr/>
        <a:lstStyle/>
        <a:p>
          <a:endParaRPr lang="es-ES"/>
        </a:p>
      </dgm:t>
    </dgm:pt>
    <dgm:pt modelId="{48C95D88-E35C-3847-BA14-108B124340B4}" type="pres">
      <dgm:prSet presAssocID="{89FB53D8-DFCA-1641-8A82-B66AA524BC68}" presName="line_3" presStyleLbl="parChTrans1D1" presStyleIdx="1" presStyleCnt="3"/>
      <dgm:spPr/>
    </dgm:pt>
    <dgm:pt modelId="{02F9AFBF-1432-114A-9F7D-9D8E0EDD78E2}" type="pres">
      <dgm:prSet presAssocID="{89FB53D8-DFCA-1641-8A82-B66AA524BC68}" presName="textparent_3" presStyleLbl="node1" presStyleIdx="0" presStyleCnt="0"/>
      <dgm:spPr/>
    </dgm:pt>
    <dgm:pt modelId="{5B4401F8-6E08-4A4F-9852-5860B21CD854}" type="pres">
      <dgm:prSet presAssocID="{89FB53D8-DFCA-1641-8A82-B66AA524BC68}" presName="text_3" presStyleLbl="revTx" presStyleIdx="1" presStyleCnt="3" custLinFactNeighborX="-42139" custLinFactNeighborY="199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43E46E7-B14F-DD4E-BFD8-2D1FD47DD10B}" type="pres">
      <dgm:prSet presAssocID="{D8801193-F7A8-2F4B-B79D-ABC47C8973F9}" presName="picture_4" presStyleCnt="0"/>
      <dgm:spPr/>
    </dgm:pt>
    <dgm:pt modelId="{45C54674-FD10-E041-8AC7-523CF6129EEC}" type="pres">
      <dgm:prSet presAssocID="{D8801193-F7A8-2F4B-B79D-ABC47C8973F9}" presName="pictureRepeatNode" presStyleLbl="alignImgPlace1" presStyleIdx="3" presStyleCnt="4" custScaleX="158753" custScaleY="141812" custLinFactNeighborY="47952"/>
      <dgm:spPr/>
      <dgm:t>
        <a:bodyPr/>
        <a:lstStyle/>
        <a:p>
          <a:endParaRPr lang="es-ES"/>
        </a:p>
      </dgm:t>
    </dgm:pt>
    <dgm:pt modelId="{0A7F6CF3-93BB-7741-B703-71A3699D0B45}" type="pres">
      <dgm:prSet presAssocID="{6C6EFB1D-3F90-684B-9C40-A9D17AA6EA3C}" presName="line_4" presStyleLbl="parChTrans1D1" presStyleIdx="2" presStyleCnt="3" custLinFactY="739392" custLinFactNeighborX="896" custLinFactNeighborY="800000"/>
      <dgm:spPr/>
    </dgm:pt>
    <dgm:pt modelId="{85A612FE-88E8-9D4D-A32A-B110F1585396}" type="pres">
      <dgm:prSet presAssocID="{6C6EFB1D-3F90-684B-9C40-A9D17AA6EA3C}" presName="textparent_4" presStyleLbl="node1" presStyleIdx="0" presStyleCnt="0"/>
      <dgm:spPr/>
    </dgm:pt>
    <dgm:pt modelId="{A6B84422-3DFA-1F4E-B3B3-3D9A8331AC12}" type="pres">
      <dgm:prSet presAssocID="{6C6EFB1D-3F90-684B-9C40-A9D17AA6EA3C}" presName="text_4" presStyleLbl="revTx" presStyleIdx="2" presStyleCnt="3" custLinFactNeighborX="-94718" custLinFactNeighborY="4997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B9434CC-ABB7-5344-8A86-DE60D9E5B941}" type="presOf" srcId="{DAD941F4-F643-9544-86C4-58A4030B6019}" destId="{5E59850C-1E96-F044-8080-826A2D79B731}" srcOrd="0" destOrd="0" presId="urn:microsoft.com/office/officeart/2008/layout/CircularPictureCallout"/>
    <dgm:cxn modelId="{1DC25F50-6F1B-6E47-8D33-11C95B478429}" srcId="{A3E1EC3C-50CE-8547-BDDA-25E6F513EC5B}" destId="{0891D026-33D1-DA4C-A774-BE4F82182CA0}" srcOrd="1" destOrd="0" parTransId="{2B0872EB-69CF-1542-ACFF-9A145EC2D585}" sibTransId="{B18CDB5B-1D0F-214F-9092-C169BD5FB81D}"/>
    <dgm:cxn modelId="{38246CB8-7F6C-784E-9386-B400328228FB}" type="presOf" srcId="{31A70DAB-0A88-E84C-B52D-FFE1168634CE}" destId="{E1D7BF62-29BA-7740-B75E-5A4599B3680C}" srcOrd="0" destOrd="0" presId="urn:microsoft.com/office/officeart/2008/layout/CircularPictureCallout"/>
    <dgm:cxn modelId="{73550FBD-13AF-4E43-992D-11BF3596A6BF}" srcId="{A3E1EC3C-50CE-8547-BDDA-25E6F513EC5B}" destId="{89FB53D8-DFCA-1641-8A82-B66AA524BC68}" srcOrd="2" destOrd="0" parTransId="{125DF3B4-DEF3-CC42-BB18-5C6BBCB952BA}" sibTransId="{DAD941F4-F643-9544-86C4-58A4030B6019}"/>
    <dgm:cxn modelId="{D5C7F74F-A8CA-1A48-8587-51EFDD2F488B}" type="presOf" srcId="{D8801193-F7A8-2F4B-B79D-ABC47C8973F9}" destId="{45C54674-FD10-E041-8AC7-523CF6129EEC}" srcOrd="0" destOrd="0" presId="urn:microsoft.com/office/officeart/2008/layout/CircularPictureCallout"/>
    <dgm:cxn modelId="{E286279D-28E3-B143-8014-AB0D9337DBCB}" srcId="{A3E1EC3C-50CE-8547-BDDA-25E6F513EC5B}" destId="{6C6EFB1D-3F90-684B-9C40-A9D17AA6EA3C}" srcOrd="3" destOrd="0" parTransId="{75142E1B-D13A-3946-9E1E-55ACB9DB09C6}" sibTransId="{D8801193-F7A8-2F4B-B79D-ABC47C8973F9}"/>
    <dgm:cxn modelId="{4B6AFFBB-5BB6-0644-98DE-FC536B9E55BE}" type="presOf" srcId="{998AA2C6-E64B-B54C-B4B1-4FE184FF1CE2}" destId="{3B180DA7-ADFF-164E-9F38-971058B34561}" srcOrd="0" destOrd="0" presId="urn:microsoft.com/office/officeart/2008/layout/CircularPictureCallout"/>
    <dgm:cxn modelId="{33E98008-5D1D-9844-B2A4-4AE722F283CE}" type="presOf" srcId="{6C6EFB1D-3F90-684B-9C40-A9D17AA6EA3C}" destId="{A6B84422-3DFA-1F4E-B3B3-3D9A8331AC12}" srcOrd="0" destOrd="0" presId="urn:microsoft.com/office/officeart/2008/layout/CircularPictureCallout"/>
    <dgm:cxn modelId="{8AF5D104-5522-CD48-9DFC-A282502E6F85}" type="presOf" srcId="{0891D026-33D1-DA4C-A774-BE4F82182CA0}" destId="{A3933963-4F31-664C-BE3F-F183E632E3E5}" srcOrd="0" destOrd="0" presId="urn:microsoft.com/office/officeart/2008/layout/CircularPictureCallout"/>
    <dgm:cxn modelId="{6921A8D0-C4A0-904B-AB2E-81D91605C651}" type="presOf" srcId="{B18CDB5B-1D0F-214F-9092-C169BD5FB81D}" destId="{98456CE9-3399-C042-AD44-5B64B06718AD}" srcOrd="0" destOrd="0" presId="urn:microsoft.com/office/officeart/2008/layout/CircularPictureCallout"/>
    <dgm:cxn modelId="{192A2582-5064-8B4E-9B43-E099882D82DD}" type="presOf" srcId="{A3E1EC3C-50CE-8547-BDDA-25E6F513EC5B}" destId="{6E6C0D2D-C308-BC41-96AE-A0961E17E0D2}" srcOrd="0" destOrd="0" presId="urn:microsoft.com/office/officeart/2008/layout/CircularPictureCallout"/>
    <dgm:cxn modelId="{3337DC62-0CE0-3444-B03D-A3E3A3AC2A8A}" type="presOf" srcId="{89FB53D8-DFCA-1641-8A82-B66AA524BC68}" destId="{5B4401F8-6E08-4A4F-9852-5860B21CD854}" srcOrd="0" destOrd="0" presId="urn:microsoft.com/office/officeart/2008/layout/CircularPictureCallout"/>
    <dgm:cxn modelId="{0849ED98-935B-374A-ADCB-7A1226DDE6D4}" srcId="{A3E1EC3C-50CE-8547-BDDA-25E6F513EC5B}" destId="{998AA2C6-E64B-B54C-B4B1-4FE184FF1CE2}" srcOrd="0" destOrd="0" parTransId="{CD55D44C-0A82-2D48-AF3E-F83A58216C43}" sibTransId="{31A70DAB-0A88-E84C-B52D-FFE1168634CE}"/>
    <dgm:cxn modelId="{2571AB8D-FE19-4F40-8207-AAD4BADE80CD}" type="presParOf" srcId="{6E6C0D2D-C308-BC41-96AE-A0961E17E0D2}" destId="{14C5E066-BF0D-E349-A42A-0FE2C1BA90C8}" srcOrd="0" destOrd="0" presId="urn:microsoft.com/office/officeart/2008/layout/CircularPictureCallout"/>
    <dgm:cxn modelId="{779DDEBD-22E4-CF46-A7DD-2C432969D744}" type="presParOf" srcId="{14C5E066-BF0D-E349-A42A-0FE2C1BA90C8}" destId="{2FBB8D86-22D9-364E-B51C-0B7A5118E203}" srcOrd="0" destOrd="0" presId="urn:microsoft.com/office/officeart/2008/layout/CircularPictureCallout"/>
    <dgm:cxn modelId="{820D1B51-CF6E-F74A-8560-E9D9B3CD1E42}" type="presParOf" srcId="{2FBB8D86-22D9-364E-B51C-0B7A5118E203}" destId="{E1D7BF62-29BA-7740-B75E-5A4599B3680C}" srcOrd="0" destOrd="0" presId="urn:microsoft.com/office/officeart/2008/layout/CircularPictureCallout"/>
    <dgm:cxn modelId="{B23CDAE4-4B7F-4E49-9CB2-B4D0A9061D01}" type="presParOf" srcId="{14C5E066-BF0D-E349-A42A-0FE2C1BA90C8}" destId="{3B180DA7-ADFF-164E-9F38-971058B34561}" srcOrd="1" destOrd="0" presId="urn:microsoft.com/office/officeart/2008/layout/CircularPictureCallout"/>
    <dgm:cxn modelId="{25610BAF-BFF5-4D46-B980-32B17A698411}" type="presParOf" srcId="{14C5E066-BF0D-E349-A42A-0FE2C1BA90C8}" destId="{46DE72FE-FAFD-044D-BEB7-F816B8353E4A}" srcOrd="2" destOrd="0" presId="urn:microsoft.com/office/officeart/2008/layout/CircularPictureCallout"/>
    <dgm:cxn modelId="{CA426A9A-C073-0248-B21E-0202DA660DF9}" type="presParOf" srcId="{46DE72FE-FAFD-044D-BEB7-F816B8353E4A}" destId="{98456CE9-3399-C042-AD44-5B64B06718AD}" srcOrd="0" destOrd="0" presId="urn:microsoft.com/office/officeart/2008/layout/CircularPictureCallout"/>
    <dgm:cxn modelId="{70B0932E-7022-4644-822F-6BC33A23CF65}" type="presParOf" srcId="{14C5E066-BF0D-E349-A42A-0FE2C1BA90C8}" destId="{65114FA8-BE60-8145-99E5-5BCD9391478B}" srcOrd="3" destOrd="0" presId="urn:microsoft.com/office/officeart/2008/layout/CircularPictureCallout"/>
    <dgm:cxn modelId="{04214173-0C89-9D42-8866-3E9A6775A65B}" type="presParOf" srcId="{14C5E066-BF0D-E349-A42A-0FE2C1BA90C8}" destId="{E3374280-2EFE-B542-80DE-E2D35B7BD578}" srcOrd="4" destOrd="0" presId="urn:microsoft.com/office/officeart/2008/layout/CircularPictureCallout"/>
    <dgm:cxn modelId="{B97BFF26-D6AD-294D-BA42-9F0862B9D247}" type="presParOf" srcId="{E3374280-2EFE-B542-80DE-E2D35B7BD578}" destId="{A3933963-4F31-664C-BE3F-F183E632E3E5}" srcOrd="0" destOrd="0" presId="urn:microsoft.com/office/officeart/2008/layout/CircularPictureCallout"/>
    <dgm:cxn modelId="{C4B52FFE-C2FE-CF4C-969D-5D8D710A47C1}" type="presParOf" srcId="{14C5E066-BF0D-E349-A42A-0FE2C1BA90C8}" destId="{245CE600-567D-8446-B5FB-6F01F6F53B26}" srcOrd="5" destOrd="0" presId="urn:microsoft.com/office/officeart/2008/layout/CircularPictureCallout"/>
    <dgm:cxn modelId="{DD23C095-A8D5-934D-A1D8-A95AA7834DA0}" type="presParOf" srcId="{245CE600-567D-8446-B5FB-6F01F6F53B26}" destId="{5E59850C-1E96-F044-8080-826A2D79B731}" srcOrd="0" destOrd="0" presId="urn:microsoft.com/office/officeart/2008/layout/CircularPictureCallout"/>
    <dgm:cxn modelId="{AF3AAF77-2AFF-BA4D-9B04-0A9430F20FD5}" type="presParOf" srcId="{14C5E066-BF0D-E349-A42A-0FE2C1BA90C8}" destId="{48C95D88-E35C-3847-BA14-108B124340B4}" srcOrd="6" destOrd="0" presId="urn:microsoft.com/office/officeart/2008/layout/CircularPictureCallout"/>
    <dgm:cxn modelId="{56D90E34-4893-5C4B-8686-46B3097A409F}" type="presParOf" srcId="{14C5E066-BF0D-E349-A42A-0FE2C1BA90C8}" destId="{02F9AFBF-1432-114A-9F7D-9D8E0EDD78E2}" srcOrd="7" destOrd="0" presId="urn:microsoft.com/office/officeart/2008/layout/CircularPictureCallout"/>
    <dgm:cxn modelId="{D0B0B7AC-0D8D-E64D-B59F-CD6A23E314FF}" type="presParOf" srcId="{02F9AFBF-1432-114A-9F7D-9D8E0EDD78E2}" destId="{5B4401F8-6E08-4A4F-9852-5860B21CD854}" srcOrd="0" destOrd="0" presId="urn:microsoft.com/office/officeart/2008/layout/CircularPictureCallout"/>
    <dgm:cxn modelId="{1BCF7F1D-2485-3D4C-8B12-4A02236E2ED9}" type="presParOf" srcId="{14C5E066-BF0D-E349-A42A-0FE2C1BA90C8}" destId="{443E46E7-B14F-DD4E-BFD8-2D1FD47DD10B}" srcOrd="8" destOrd="0" presId="urn:microsoft.com/office/officeart/2008/layout/CircularPictureCallout"/>
    <dgm:cxn modelId="{08B8D449-6CA2-7F4C-A35A-AEF20B415791}" type="presParOf" srcId="{443E46E7-B14F-DD4E-BFD8-2D1FD47DD10B}" destId="{45C54674-FD10-E041-8AC7-523CF6129EEC}" srcOrd="0" destOrd="0" presId="urn:microsoft.com/office/officeart/2008/layout/CircularPictureCallout"/>
    <dgm:cxn modelId="{AD5C25FE-1210-B64E-BCCC-8DD2DB51BFC7}" type="presParOf" srcId="{14C5E066-BF0D-E349-A42A-0FE2C1BA90C8}" destId="{0A7F6CF3-93BB-7741-B703-71A3699D0B45}" srcOrd="9" destOrd="0" presId="urn:microsoft.com/office/officeart/2008/layout/CircularPictureCallout"/>
    <dgm:cxn modelId="{B70E427F-11BC-5546-912A-00B004061577}" type="presParOf" srcId="{14C5E066-BF0D-E349-A42A-0FE2C1BA90C8}" destId="{85A612FE-88E8-9D4D-A32A-B110F1585396}" srcOrd="10" destOrd="0" presId="urn:microsoft.com/office/officeart/2008/layout/CircularPictureCallout"/>
    <dgm:cxn modelId="{B734CCD0-A33A-BA42-8892-5483F41DD4C6}" type="presParOf" srcId="{85A612FE-88E8-9D4D-A32A-B110F1585396}" destId="{A6B84422-3DFA-1F4E-B3B3-3D9A8331AC12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7834BC6-F59C-AE4E-8B14-4A60EAF06C6A}" type="doc">
      <dgm:prSet loTypeId="urn:microsoft.com/office/officeart/2005/8/layout/radial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E394E8B-B088-5942-9821-BADE0BE88D41}">
      <dgm:prSet phldrT="[Texto]"/>
      <dgm:spPr/>
      <dgm:t>
        <a:bodyPr/>
        <a:lstStyle/>
        <a:p>
          <a:r>
            <a:rPr lang="es-ES" dirty="0" smtClean="0"/>
            <a:t>Levantarse con propósito</a:t>
          </a:r>
          <a:endParaRPr lang="es-ES" dirty="0"/>
        </a:p>
      </dgm:t>
    </dgm:pt>
    <dgm:pt modelId="{96F67074-A4B4-7744-9BD1-3CD8D7C53820}" type="parTrans" cxnId="{C3F897E3-E119-D843-BB94-FDB887442C9C}">
      <dgm:prSet/>
      <dgm:spPr/>
      <dgm:t>
        <a:bodyPr/>
        <a:lstStyle/>
        <a:p>
          <a:endParaRPr lang="es-ES"/>
        </a:p>
      </dgm:t>
    </dgm:pt>
    <dgm:pt modelId="{3362268C-AC44-3D45-B2D0-A2677514B214}" type="sibTrans" cxnId="{C3F897E3-E119-D843-BB94-FDB887442C9C}">
      <dgm:prSet/>
      <dgm:spPr/>
      <dgm:t>
        <a:bodyPr/>
        <a:lstStyle/>
        <a:p>
          <a:endParaRPr lang="es-ES"/>
        </a:p>
      </dgm:t>
    </dgm:pt>
    <dgm:pt modelId="{D99C8332-85FC-C940-942B-C04C63E0B4A2}">
      <dgm:prSet phldrT="[Texto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 smtClean="0">
              <a:solidFill>
                <a:srgbClr val="595959"/>
              </a:solidFill>
            </a:rPr>
            <a:t>Te conecta con la experiencia</a:t>
          </a:r>
          <a:endParaRPr lang="es-ES" dirty="0">
            <a:solidFill>
              <a:srgbClr val="595959"/>
            </a:solidFill>
          </a:endParaRPr>
        </a:p>
      </dgm:t>
    </dgm:pt>
    <dgm:pt modelId="{A1BF4649-9A0B-D24D-99E6-D764A721BF3F}" type="parTrans" cxnId="{670D8046-F7C9-8842-8280-90731447DCA7}">
      <dgm:prSet/>
      <dgm:spPr/>
      <dgm:t>
        <a:bodyPr/>
        <a:lstStyle/>
        <a:p>
          <a:endParaRPr lang="es-ES"/>
        </a:p>
      </dgm:t>
    </dgm:pt>
    <dgm:pt modelId="{2E126BAB-13F7-214E-BE6B-43E27847297F}" type="sibTrans" cxnId="{670D8046-F7C9-8842-8280-90731447DCA7}">
      <dgm:prSet/>
      <dgm:spPr/>
      <dgm:t>
        <a:bodyPr/>
        <a:lstStyle/>
        <a:p>
          <a:endParaRPr lang="es-ES"/>
        </a:p>
      </dgm:t>
    </dgm:pt>
    <dgm:pt modelId="{007D6A69-22BA-4040-9999-C54D886EF6C4}">
      <dgm:prSet phldrT="[Texto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 smtClean="0">
              <a:solidFill>
                <a:srgbClr val="595959"/>
              </a:solidFill>
            </a:rPr>
            <a:t>Te conecta con tu trabajo</a:t>
          </a:r>
          <a:endParaRPr lang="es-ES" dirty="0">
            <a:solidFill>
              <a:srgbClr val="595959"/>
            </a:solidFill>
          </a:endParaRPr>
        </a:p>
      </dgm:t>
    </dgm:pt>
    <dgm:pt modelId="{27A858D9-B494-994E-BCA4-12E8E4755DD2}" type="parTrans" cxnId="{CE81AC2A-3EF8-974C-AA04-443EB545DD30}">
      <dgm:prSet/>
      <dgm:spPr/>
      <dgm:t>
        <a:bodyPr/>
        <a:lstStyle/>
        <a:p>
          <a:endParaRPr lang="es-ES"/>
        </a:p>
      </dgm:t>
    </dgm:pt>
    <dgm:pt modelId="{0B409444-275D-B74B-85CC-A8A7624CD683}" type="sibTrans" cxnId="{CE81AC2A-3EF8-974C-AA04-443EB545DD30}">
      <dgm:prSet/>
      <dgm:spPr/>
      <dgm:t>
        <a:bodyPr/>
        <a:lstStyle/>
        <a:p>
          <a:endParaRPr lang="es-ES"/>
        </a:p>
      </dgm:t>
    </dgm:pt>
    <dgm:pt modelId="{9324E021-3CCC-894D-A357-AAB86C47767B}">
      <dgm:prSet phldrT="[Texto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 smtClean="0">
              <a:solidFill>
                <a:srgbClr val="595959"/>
              </a:solidFill>
            </a:rPr>
            <a:t>Te conecta con la pasión</a:t>
          </a:r>
          <a:endParaRPr lang="es-ES" dirty="0">
            <a:solidFill>
              <a:srgbClr val="595959"/>
            </a:solidFill>
          </a:endParaRPr>
        </a:p>
      </dgm:t>
    </dgm:pt>
    <dgm:pt modelId="{4239700C-F41C-BF4F-9B3C-469F8E59484F}" type="parTrans" cxnId="{310384E3-DEF5-DE46-874E-55878D77A3FD}">
      <dgm:prSet/>
      <dgm:spPr/>
      <dgm:t>
        <a:bodyPr/>
        <a:lstStyle/>
        <a:p>
          <a:endParaRPr lang="es-ES"/>
        </a:p>
      </dgm:t>
    </dgm:pt>
    <dgm:pt modelId="{C657D83D-B2A0-3548-98A9-FEDBC23A6E3D}" type="sibTrans" cxnId="{310384E3-DEF5-DE46-874E-55878D77A3FD}">
      <dgm:prSet/>
      <dgm:spPr/>
      <dgm:t>
        <a:bodyPr/>
        <a:lstStyle/>
        <a:p>
          <a:endParaRPr lang="es-ES"/>
        </a:p>
      </dgm:t>
    </dgm:pt>
    <dgm:pt modelId="{BD823DCF-3303-D844-85F3-F3EDE5BB6B6C}" type="pres">
      <dgm:prSet presAssocID="{A7834BC6-F59C-AE4E-8B14-4A60EAF06C6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CA6796F-1AAC-2041-82E3-7D2F82625572}" type="pres">
      <dgm:prSet presAssocID="{DE394E8B-B088-5942-9821-BADE0BE88D41}" presName="centerShape" presStyleLbl="node0" presStyleIdx="0" presStyleCnt="1"/>
      <dgm:spPr/>
      <dgm:t>
        <a:bodyPr/>
        <a:lstStyle/>
        <a:p>
          <a:endParaRPr lang="es-ES"/>
        </a:p>
      </dgm:t>
    </dgm:pt>
    <dgm:pt modelId="{1E611C12-819C-7F4B-83AE-9837927677DF}" type="pres">
      <dgm:prSet presAssocID="{A1BF4649-9A0B-D24D-99E6-D764A721BF3F}" presName="parTrans" presStyleLbl="sibTrans2D1" presStyleIdx="0" presStyleCnt="3"/>
      <dgm:spPr/>
      <dgm:t>
        <a:bodyPr/>
        <a:lstStyle/>
        <a:p>
          <a:endParaRPr lang="es-ES"/>
        </a:p>
      </dgm:t>
    </dgm:pt>
    <dgm:pt modelId="{C3AAE438-631F-584C-90AE-F7C8696E627C}" type="pres">
      <dgm:prSet presAssocID="{A1BF4649-9A0B-D24D-99E6-D764A721BF3F}" presName="connectorText" presStyleLbl="sibTrans2D1" presStyleIdx="0" presStyleCnt="3"/>
      <dgm:spPr/>
      <dgm:t>
        <a:bodyPr/>
        <a:lstStyle/>
        <a:p>
          <a:endParaRPr lang="es-ES"/>
        </a:p>
      </dgm:t>
    </dgm:pt>
    <dgm:pt modelId="{32ECF87D-E853-7743-BED2-C111D227A1DB}" type="pres">
      <dgm:prSet presAssocID="{D99C8332-85FC-C940-942B-C04C63E0B4A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1C3A357-3C32-614B-94CF-E4B8A6CBDDA7}" type="pres">
      <dgm:prSet presAssocID="{27A858D9-B494-994E-BCA4-12E8E4755DD2}" presName="parTrans" presStyleLbl="sibTrans2D1" presStyleIdx="1" presStyleCnt="3"/>
      <dgm:spPr/>
      <dgm:t>
        <a:bodyPr/>
        <a:lstStyle/>
        <a:p>
          <a:endParaRPr lang="es-ES"/>
        </a:p>
      </dgm:t>
    </dgm:pt>
    <dgm:pt modelId="{37CC2284-11A1-F948-96D9-26A186BF1D91}" type="pres">
      <dgm:prSet presAssocID="{27A858D9-B494-994E-BCA4-12E8E4755DD2}" presName="connectorText" presStyleLbl="sibTrans2D1" presStyleIdx="1" presStyleCnt="3"/>
      <dgm:spPr/>
      <dgm:t>
        <a:bodyPr/>
        <a:lstStyle/>
        <a:p>
          <a:endParaRPr lang="es-ES"/>
        </a:p>
      </dgm:t>
    </dgm:pt>
    <dgm:pt modelId="{19BBC72E-C9E5-9241-8B3E-94935D6274B3}" type="pres">
      <dgm:prSet presAssocID="{007D6A69-22BA-4040-9999-C54D886EF6C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574DEAD-3C03-FA4C-BE55-BC408A4FA663}" type="pres">
      <dgm:prSet presAssocID="{4239700C-F41C-BF4F-9B3C-469F8E59484F}" presName="parTrans" presStyleLbl="sibTrans2D1" presStyleIdx="2" presStyleCnt="3"/>
      <dgm:spPr/>
      <dgm:t>
        <a:bodyPr/>
        <a:lstStyle/>
        <a:p>
          <a:endParaRPr lang="es-ES"/>
        </a:p>
      </dgm:t>
    </dgm:pt>
    <dgm:pt modelId="{0AA231DA-1032-4D42-B3F0-BB841AA71A8C}" type="pres">
      <dgm:prSet presAssocID="{4239700C-F41C-BF4F-9B3C-469F8E59484F}" presName="connectorText" presStyleLbl="sibTrans2D1" presStyleIdx="2" presStyleCnt="3"/>
      <dgm:spPr/>
      <dgm:t>
        <a:bodyPr/>
        <a:lstStyle/>
        <a:p>
          <a:endParaRPr lang="es-ES"/>
        </a:p>
      </dgm:t>
    </dgm:pt>
    <dgm:pt modelId="{C92CFE0E-A8D7-9642-A9CC-517158543838}" type="pres">
      <dgm:prSet presAssocID="{9324E021-3CCC-894D-A357-AAB86C47767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71B7CCB-E08D-B740-98FC-EB52A728AEA9}" type="presOf" srcId="{27A858D9-B494-994E-BCA4-12E8E4755DD2}" destId="{C1C3A357-3C32-614B-94CF-E4B8A6CBDDA7}" srcOrd="0" destOrd="0" presId="urn:microsoft.com/office/officeart/2005/8/layout/radial5"/>
    <dgm:cxn modelId="{9820218A-BFE9-514D-AF41-082EF37F2A38}" type="presOf" srcId="{007D6A69-22BA-4040-9999-C54D886EF6C4}" destId="{19BBC72E-C9E5-9241-8B3E-94935D6274B3}" srcOrd="0" destOrd="0" presId="urn:microsoft.com/office/officeart/2005/8/layout/radial5"/>
    <dgm:cxn modelId="{E340723A-4FC0-9048-939F-D3EED350F9DF}" type="presOf" srcId="{27A858D9-B494-994E-BCA4-12E8E4755DD2}" destId="{37CC2284-11A1-F948-96D9-26A186BF1D91}" srcOrd="1" destOrd="0" presId="urn:microsoft.com/office/officeart/2005/8/layout/radial5"/>
    <dgm:cxn modelId="{CE81AC2A-3EF8-974C-AA04-443EB545DD30}" srcId="{DE394E8B-B088-5942-9821-BADE0BE88D41}" destId="{007D6A69-22BA-4040-9999-C54D886EF6C4}" srcOrd="1" destOrd="0" parTransId="{27A858D9-B494-994E-BCA4-12E8E4755DD2}" sibTransId="{0B409444-275D-B74B-85CC-A8A7624CD683}"/>
    <dgm:cxn modelId="{22E5B739-9787-B14A-A983-A93835CF9134}" type="presOf" srcId="{D99C8332-85FC-C940-942B-C04C63E0B4A2}" destId="{32ECF87D-E853-7743-BED2-C111D227A1DB}" srcOrd="0" destOrd="0" presId="urn:microsoft.com/office/officeart/2005/8/layout/radial5"/>
    <dgm:cxn modelId="{0738A716-1509-F441-8EBC-9F82605E76B6}" type="presOf" srcId="{9324E021-3CCC-894D-A357-AAB86C47767B}" destId="{C92CFE0E-A8D7-9642-A9CC-517158543838}" srcOrd="0" destOrd="0" presId="urn:microsoft.com/office/officeart/2005/8/layout/radial5"/>
    <dgm:cxn modelId="{310384E3-DEF5-DE46-874E-55878D77A3FD}" srcId="{DE394E8B-B088-5942-9821-BADE0BE88D41}" destId="{9324E021-3CCC-894D-A357-AAB86C47767B}" srcOrd="2" destOrd="0" parTransId="{4239700C-F41C-BF4F-9B3C-469F8E59484F}" sibTransId="{C657D83D-B2A0-3548-98A9-FEDBC23A6E3D}"/>
    <dgm:cxn modelId="{C3F897E3-E119-D843-BB94-FDB887442C9C}" srcId="{A7834BC6-F59C-AE4E-8B14-4A60EAF06C6A}" destId="{DE394E8B-B088-5942-9821-BADE0BE88D41}" srcOrd="0" destOrd="0" parTransId="{96F67074-A4B4-7744-9BD1-3CD8D7C53820}" sibTransId="{3362268C-AC44-3D45-B2D0-A2677514B214}"/>
    <dgm:cxn modelId="{D0E477E7-E5AA-D04A-B41C-25BC57753B48}" type="presOf" srcId="{A1BF4649-9A0B-D24D-99E6-D764A721BF3F}" destId="{1E611C12-819C-7F4B-83AE-9837927677DF}" srcOrd="0" destOrd="0" presId="urn:microsoft.com/office/officeart/2005/8/layout/radial5"/>
    <dgm:cxn modelId="{670D8046-F7C9-8842-8280-90731447DCA7}" srcId="{DE394E8B-B088-5942-9821-BADE0BE88D41}" destId="{D99C8332-85FC-C940-942B-C04C63E0B4A2}" srcOrd="0" destOrd="0" parTransId="{A1BF4649-9A0B-D24D-99E6-D764A721BF3F}" sibTransId="{2E126BAB-13F7-214E-BE6B-43E27847297F}"/>
    <dgm:cxn modelId="{668D7539-541F-DD48-A404-9EDC7F6826C7}" type="presOf" srcId="{A1BF4649-9A0B-D24D-99E6-D764A721BF3F}" destId="{C3AAE438-631F-584C-90AE-F7C8696E627C}" srcOrd="1" destOrd="0" presId="urn:microsoft.com/office/officeart/2005/8/layout/radial5"/>
    <dgm:cxn modelId="{E7A305FF-CDDD-A746-A9B4-037DC788F4E3}" type="presOf" srcId="{4239700C-F41C-BF4F-9B3C-469F8E59484F}" destId="{E574DEAD-3C03-FA4C-BE55-BC408A4FA663}" srcOrd="0" destOrd="0" presId="urn:microsoft.com/office/officeart/2005/8/layout/radial5"/>
    <dgm:cxn modelId="{3BD486DA-C74B-4648-94D7-DEF99087C78F}" type="presOf" srcId="{DE394E8B-B088-5942-9821-BADE0BE88D41}" destId="{2CA6796F-1AAC-2041-82E3-7D2F82625572}" srcOrd="0" destOrd="0" presId="urn:microsoft.com/office/officeart/2005/8/layout/radial5"/>
    <dgm:cxn modelId="{B3658824-F4E4-8146-B096-A1592FF08D67}" type="presOf" srcId="{4239700C-F41C-BF4F-9B3C-469F8E59484F}" destId="{0AA231DA-1032-4D42-B3F0-BB841AA71A8C}" srcOrd="1" destOrd="0" presId="urn:microsoft.com/office/officeart/2005/8/layout/radial5"/>
    <dgm:cxn modelId="{ACCE64CB-CFCE-4946-A763-68CCE22785D9}" type="presOf" srcId="{A7834BC6-F59C-AE4E-8B14-4A60EAF06C6A}" destId="{BD823DCF-3303-D844-85F3-F3EDE5BB6B6C}" srcOrd="0" destOrd="0" presId="urn:microsoft.com/office/officeart/2005/8/layout/radial5"/>
    <dgm:cxn modelId="{26C385F3-49CC-F649-9759-A43921FD416E}" type="presParOf" srcId="{BD823DCF-3303-D844-85F3-F3EDE5BB6B6C}" destId="{2CA6796F-1AAC-2041-82E3-7D2F82625572}" srcOrd="0" destOrd="0" presId="urn:microsoft.com/office/officeart/2005/8/layout/radial5"/>
    <dgm:cxn modelId="{D68CA7EC-EECC-D14B-8685-D418F02579FA}" type="presParOf" srcId="{BD823DCF-3303-D844-85F3-F3EDE5BB6B6C}" destId="{1E611C12-819C-7F4B-83AE-9837927677DF}" srcOrd="1" destOrd="0" presId="urn:microsoft.com/office/officeart/2005/8/layout/radial5"/>
    <dgm:cxn modelId="{2F493F3B-5BDF-1B44-95D5-3BE5B6742709}" type="presParOf" srcId="{1E611C12-819C-7F4B-83AE-9837927677DF}" destId="{C3AAE438-631F-584C-90AE-F7C8696E627C}" srcOrd="0" destOrd="0" presId="urn:microsoft.com/office/officeart/2005/8/layout/radial5"/>
    <dgm:cxn modelId="{737ABBAA-E8D4-0647-A564-063CBADE1A42}" type="presParOf" srcId="{BD823DCF-3303-D844-85F3-F3EDE5BB6B6C}" destId="{32ECF87D-E853-7743-BED2-C111D227A1DB}" srcOrd="2" destOrd="0" presId="urn:microsoft.com/office/officeart/2005/8/layout/radial5"/>
    <dgm:cxn modelId="{2F9B5504-DFAD-3C48-83C7-1E05384E50AA}" type="presParOf" srcId="{BD823DCF-3303-D844-85F3-F3EDE5BB6B6C}" destId="{C1C3A357-3C32-614B-94CF-E4B8A6CBDDA7}" srcOrd="3" destOrd="0" presId="urn:microsoft.com/office/officeart/2005/8/layout/radial5"/>
    <dgm:cxn modelId="{7F5F5B9C-CA1D-9A42-81EB-4FF63C4BA0E0}" type="presParOf" srcId="{C1C3A357-3C32-614B-94CF-E4B8A6CBDDA7}" destId="{37CC2284-11A1-F948-96D9-26A186BF1D91}" srcOrd="0" destOrd="0" presId="urn:microsoft.com/office/officeart/2005/8/layout/radial5"/>
    <dgm:cxn modelId="{7A1247ED-227C-054A-914A-9643112598E5}" type="presParOf" srcId="{BD823DCF-3303-D844-85F3-F3EDE5BB6B6C}" destId="{19BBC72E-C9E5-9241-8B3E-94935D6274B3}" srcOrd="4" destOrd="0" presId="urn:microsoft.com/office/officeart/2005/8/layout/radial5"/>
    <dgm:cxn modelId="{57E307A1-9B88-B54E-8D93-B6CD59FCABFF}" type="presParOf" srcId="{BD823DCF-3303-D844-85F3-F3EDE5BB6B6C}" destId="{E574DEAD-3C03-FA4C-BE55-BC408A4FA663}" srcOrd="5" destOrd="0" presId="urn:microsoft.com/office/officeart/2005/8/layout/radial5"/>
    <dgm:cxn modelId="{B8B8D217-E042-A441-8387-DBA1FD870615}" type="presParOf" srcId="{E574DEAD-3C03-FA4C-BE55-BC408A4FA663}" destId="{0AA231DA-1032-4D42-B3F0-BB841AA71A8C}" srcOrd="0" destOrd="0" presId="urn:microsoft.com/office/officeart/2005/8/layout/radial5"/>
    <dgm:cxn modelId="{076B1333-53C2-BD46-B5DF-179099F654DB}" type="presParOf" srcId="{BD823DCF-3303-D844-85F3-F3EDE5BB6B6C}" destId="{C92CFE0E-A8D7-9642-A9CC-517158543838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0E040F3-B845-944A-AC05-4839C8A38C03}" type="doc">
      <dgm:prSet loTypeId="urn:microsoft.com/office/officeart/2005/8/layout/radial6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8E702A8-5FA2-AD4E-8531-FBF6A46C22D8}">
      <dgm:prSet phldrT="[Texto]"/>
      <dgm:spPr/>
      <dgm:t>
        <a:bodyPr/>
        <a:lstStyle/>
        <a:p>
          <a:r>
            <a:rPr lang="es-ES" dirty="0" smtClean="0"/>
            <a:t>Liderazgo </a:t>
          </a:r>
          <a:r>
            <a:rPr lang="es-ES" dirty="0" err="1" smtClean="0"/>
            <a:t>Conciente</a:t>
          </a:r>
          <a:endParaRPr lang="es-ES" dirty="0"/>
        </a:p>
      </dgm:t>
    </dgm:pt>
    <dgm:pt modelId="{A016E128-CAEB-4C4A-BD56-05F5C78C1F95}" type="parTrans" cxnId="{69EFF5D8-51D3-2F45-B120-A48B6187EE25}">
      <dgm:prSet/>
      <dgm:spPr/>
      <dgm:t>
        <a:bodyPr/>
        <a:lstStyle/>
        <a:p>
          <a:endParaRPr lang="es-ES"/>
        </a:p>
      </dgm:t>
    </dgm:pt>
    <dgm:pt modelId="{2040FED9-2CB9-0C4C-A65E-77FDD3F04906}" type="sibTrans" cxnId="{69EFF5D8-51D3-2F45-B120-A48B6187EE25}">
      <dgm:prSet/>
      <dgm:spPr/>
      <dgm:t>
        <a:bodyPr/>
        <a:lstStyle/>
        <a:p>
          <a:endParaRPr lang="es-ES"/>
        </a:p>
      </dgm:t>
    </dgm:pt>
    <dgm:pt modelId="{C19E2F64-D0E5-404F-AF05-89B9933B7E97}">
      <dgm:prSet phldrT="[Texto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 smtClean="0">
              <a:solidFill>
                <a:srgbClr val="595959"/>
              </a:solidFill>
            </a:rPr>
            <a:t>Metas</a:t>
          </a:r>
        </a:p>
        <a:p>
          <a:r>
            <a:rPr lang="es-ES" dirty="0" smtClean="0">
              <a:solidFill>
                <a:srgbClr val="595959"/>
              </a:solidFill>
            </a:rPr>
            <a:t>Vs</a:t>
          </a:r>
        </a:p>
        <a:p>
          <a:r>
            <a:rPr lang="es-ES" dirty="0" smtClean="0">
              <a:solidFill>
                <a:srgbClr val="595959"/>
              </a:solidFill>
            </a:rPr>
            <a:t>Retos</a:t>
          </a:r>
          <a:endParaRPr lang="es-ES" dirty="0">
            <a:solidFill>
              <a:srgbClr val="595959"/>
            </a:solidFill>
          </a:endParaRPr>
        </a:p>
      </dgm:t>
    </dgm:pt>
    <dgm:pt modelId="{99AB164A-286C-0C47-9ACF-C61FF476D850}" type="parTrans" cxnId="{E7D0DCB8-2C0C-914E-90B9-1225B204D393}">
      <dgm:prSet/>
      <dgm:spPr/>
      <dgm:t>
        <a:bodyPr/>
        <a:lstStyle/>
        <a:p>
          <a:endParaRPr lang="es-ES"/>
        </a:p>
      </dgm:t>
    </dgm:pt>
    <dgm:pt modelId="{761785AF-8547-6C44-85B4-F06A06B52AD5}" type="sibTrans" cxnId="{E7D0DCB8-2C0C-914E-90B9-1225B204D393}">
      <dgm:prSet/>
      <dgm:spPr/>
      <dgm:t>
        <a:bodyPr/>
        <a:lstStyle/>
        <a:p>
          <a:endParaRPr lang="es-ES"/>
        </a:p>
      </dgm:t>
    </dgm:pt>
    <dgm:pt modelId="{4513883F-ADA2-4F4F-A682-C0056AEDFFE4}">
      <dgm:prSet phldrT="[Texto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 smtClean="0">
              <a:solidFill>
                <a:srgbClr val="595959"/>
              </a:solidFill>
            </a:rPr>
            <a:t>Bienestar en el trabajo</a:t>
          </a:r>
          <a:endParaRPr lang="es-ES" dirty="0">
            <a:solidFill>
              <a:srgbClr val="595959"/>
            </a:solidFill>
          </a:endParaRPr>
        </a:p>
      </dgm:t>
    </dgm:pt>
    <dgm:pt modelId="{E0D8C6E6-FDFC-744F-A25D-6A211988716E}" type="parTrans" cxnId="{47C033F6-F101-7E4D-953D-0010A44522E8}">
      <dgm:prSet/>
      <dgm:spPr/>
      <dgm:t>
        <a:bodyPr/>
        <a:lstStyle/>
        <a:p>
          <a:endParaRPr lang="es-ES"/>
        </a:p>
      </dgm:t>
    </dgm:pt>
    <dgm:pt modelId="{D07BB1AA-75CB-3C44-94D5-1864EA080343}" type="sibTrans" cxnId="{47C033F6-F101-7E4D-953D-0010A44522E8}">
      <dgm:prSet/>
      <dgm:spPr/>
      <dgm:t>
        <a:bodyPr/>
        <a:lstStyle/>
        <a:p>
          <a:endParaRPr lang="es-ES"/>
        </a:p>
      </dgm:t>
    </dgm:pt>
    <dgm:pt modelId="{91F99494-3ACE-E245-8E16-14845905A024}">
      <dgm:prSet phldrT="[Texto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 smtClean="0">
              <a:solidFill>
                <a:srgbClr val="595959"/>
              </a:solidFill>
            </a:rPr>
            <a:t>Propuestas de valor</a:t>
          </a:r>
          <a:endParaRPr lang="es-ES" dirty="0">
            <a:solidFill>
              <a:srgbClr val="595959"/>
            </a:solidFill>
          </a:endParaRPr>
        </a:p>
      </dgm:t>
    </dgm:pt>
    <dgm:pt modelId="{E7EB864D-6A65-CC4C-902C-BE73684B97E6}" type="parTrans" cxnId="{B6D93327-C7DC-1D4E-86D4-2CAA2D6E8C22}">
      <dgm:prSet/>
      <dgm:spPr/>
      <dgm:t>
        <a:bodyPr/>
        <a:lstStyle/>
        <a:p>
          <a:endParaRPr lang="es-ES"/>
        </a:p>
      </dgm:t>
    </dgm:pt>
    <dgm:pt modelId="{BD812C41-1791-4941-8B25-756AECF139BC}" type="sibTrans" cxnId="{B6D93327-C7DC-1D4E-86D4-2CAA2D6E8C22}">
      <dgm:prSet/>
      <dgm:spPr/>
      <dgm:t>
        <a:bodyPr/>
        <a:lstStyle/>
        <a:p>
          <a:endParaRPr lang="es-ES"/>
        </a:p>
      </dgm:t>
    </dgm:pt>
    <dgm:pt modelId="{B47CC7A0-C863-8444-8856-389CBBD2AFB9}" type="pres">
      <dgm:prSet presAssocID="{50E040F3-B845-944A-AC05-4839C8A38C0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EE1E145-06EC-D043-AD17-32D1549BC9F1}" type="pres">
      <dgm:prSet presAssocID="{08E702A8-5FA2-AD4E-8531-FBF6A46C22D8}" presName="centerShape" presStyleLbl="node0" presStyleIdx="0" presStyleCnt="1"/>
      <dgm:spPr/>
      <dgm:t>
        <a:bodyPr/>
        <a:lstStyle/>
        <a:p>
          <a:endParaRPr lang="es-ES"/>
        </a:p>
      </dgm:t>
    </dgm:pt>
    <dgm:pt modelId="{711C4A36-4860-9146-9E3E-D0B576AAF043}" type="pres">
      <dgm:prSet presAssocID="{C19E2F64-D0E5-404F-AF05-89B9933B7E9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ACFB363-C273-5F49-A69F-D33F5DF73402}" type="pres">
      <dgm:prSet presAssocID="{C19E2F64-D0E5-404F-AF05-89B9933B7E97}" presName="dummy" presStyleCnt="0"/>
      <dgm:spPr/>
    </dgm:pt>
    <dgm:pt modelId="{B8A5B74C-8F7D-6C4C-A632-00C845FC8FD5}" type="pres">
      <dgm:prSet presAssocID="{761785AF-8547-6C44-85B4-F06A06B52AD5}" presName="sibTrans" presStyleLbl="sibTrans2D1" presStyleIdx="0" presStyleCnt="3"/>
      <dgm:spPr/>
      <dgm:t>
        <a:bodyPr/>
        <a:lstStyle/>
        <a:p>
          <a:endParaRPr lang="es-ES"/>
        </a:p>
      </dgm:t>
    </dgm:pt>
    <dgm:pt modelId="{83DD1E6C-BD06-B343-82A2-1232671E09CA}" type="pres">
      <dgm:prSet presAssocID="{4513883F-ADA2-4F4F-A682-C0056AEDFFE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B2B914D-1393-0143-BD81-CD42071B0BBE}" type="pres">
      <dgm:prSet presAssocID="{4513883F-ADA2-4F4F-A682-C0056AEDFFE4}" presName="dummy" presStyleCnt="0"/>
      <dgm:spPr/>
    </dgm:pt>
    <dgm:pt modelId="{1D1E0E42-26C5-3A41-82E4-4052B7003231}" type="pres">
      <dgm:prSet presAssocID="{D07BB1AA-75CB-3C44-94D5-1864EA080343}" presName="sibTrans" presStyleLbl="sibTrans2D1" presStyleIdx="1" presStyleCnt="3"/>
      <dgm:spPr/>
      <dgm:t>
        <a:bodyPr/>
        <a:lstStyle/>
        <a:p>
          <a:endParaRPr lang="es-ES"/>
        </a:p>
      </dgm:t>
    </dgm:pt>
    <dgm:pt modelId="{F0325442-F0A1-1442-AA1A-71C2B4E44972}" type="pres">
      <dgm:prSet presAssocID="{91F99494-3ACE-E245-8E16-14845905A02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8E4915F-0BBB-5F48-95AB-FDAF2051C9AF}" type="pres">
      <dgm:prSet presAssocID="{91F99494-3ACE-E245-8E16-14845905A024}" presName="dummy" presStyleCnt="0"/>
      <dgm:spPr/>
    </dgm:pt>
    <dgm:pt modelId="{A9940433-CAA3-D440-99E0-1DB344D7CB2D}" type="pres">
      <dgm:prSet presAssocID="{BD812C41-1791-4941-8B25-756AECF139BC}" presName="sibTrans" presStyleLbl="sibTrans2D1" presStyleIdx="2" presStyleCnt="3"/>
      <dgm:spPr/>
      <dgm:t>
        <a:bodyPr/>
        <a:lstStyle/>
        <a:p>
          <a:endParaRPr lang="es-ES"/>
        </a:p>
      </dgm:t>
    </dgm:pt>
  </dgm:ptLst>
  <dgm:cxnLst>
    <dgm:cxn modelId="{47C033F6-F101-7E4D-953D-0010A44522E8}" srcId="{08E702A8-5FA2-AD4E-8531-FBF6A46C22D8}" destId="{4513883F-ADA2-4F4F-A682-C0056AEDFFE4}" srcOrd="1" destOrd="0" parTransId="{E0D8C6E6-FDFC-744F-A25D-6A211988716E}" sibTransId="{D07BB1AA-75CB-3C44-94D5-1864EA080343}"/>
    <dgm:cxn modelId="{FDB5FC2E-DD52-A64B-9DDB-787BEA6F006D}" type="presOf" srcId="{4513883F-ADA2-4F4F-A682-C0056AEDFFE4}" destId="{83DD1E6C-BD06-B343-82A2-1232671E09CA}" srcOrd="0" destOrd="0" presId="urn:microsoft.com/office/officeart/2005/8/layout/radial6"/>
    <dgm:cxn modelId="{9C781AE7-7993-1749-8BF0-FAD36DBD29D7}" type="presOf" srcId="{BD812C41-1791-4941-8B25-756AECF139BC}" destId="{A9940433-CAA3-D440-99E0-1DB344D7CB2D}" srcOrd="0" destOrd="0" presId="urn:microsoft.com/office/officeart/2005/8/layout/radial6"/>
    <dgm:cxn modelId="{69EFF5D8-51D3-2F45-B120-A48B6187EE25}" srcId="{50E040F3-B845-944A-AC05-4839C8A38C03}" destId="{08E702A8-5FA2-AD4E-8531-FBF6A46C22D8}" srcOrd="0" destOrd="0" parTransId="{A016E128-CAEB-4C4A-BD56-05F5C78C1F95}" sibTransId="{2040FED9-2CB9-0C4C-A65E-77FDD3F04906}"/>
    <dgm:cxn modelId="{E7D0DCB8-2C0C-914E-90B9-1225B204D393}" srcId="{08E702A8-5FA2-AD4E-8531-FBF6A46C22D8}" destId="{C19E2F64-D0E5-404F-AF05-89B9933B7E97}" srcOrd="0" destOrd="0" parTransId="{99AB164A-286C-0C47-9ACF-C61FF476D850}" sibTransId="{761785AF-8547-6C44-85B4-F06A06B52AD5}"/>
    <dgm:cxn modelId="{ECB32162-574A-EA43-90CF-B8E2C4C48038}" type="presOf" srcId="{C19E2F64-D0E5-404F-AF05-89B9933B7E97}" destId="{711C4A36-4860-9146-9E3E-D0B576AAF043}" srcOrd="0" destOrd="0" presId="urn:microsoft.com/office/officeart/2005/8/layout/radial6"/>
    <dgm:cxn modelId="{F7971FAD-4955-1A46-9664-BCD82881B498}" type="presOf" srcId="{91F99494-3ACE-E245-8E16-14845905A024}" destId="{F0325442-F0A1-1442-AA1A-71C2B4E44972}" srcOrd="0" destOrd="0" presId="urn:microsoft.com/office/officeart/2005/8/layout/radial6"/>
    <dgm:cxn modelId="{AF33F95F-2132-FA49-8449-DB1EA214D872}" type="presOf" srcId="{761785AF-8547-6C44-85B4-F06A06B52AD5}" destId="{B8A5B74C-8F7D-6C4C-A632-00C845FC8FD5}" srcOrd="0" destOrd="0" presId="urn:microsoft.com/office/officeart/2005/8/layout/radial6"/>
    <dgm:cxn modelId="{F1A945DD-6F5E-EF45-B5EA-3BF96FF7CBD0}" type="presOf" srcId="{D07BB1AA-75CB-3C44-94D5-1864EA080343}" destId="{1D1E0E42-26C5-3A41-82E4-4052B7003231}" srcOrd="0" destOrd="0" presId="urn:microsoft.com/office/officeart/2005/8/layout/radial6"/>
    <dgm:cxn modelId="{B6D93327-C7DC-1D4E-86D4-2CAA2D6E8C22}" srcId="{08E702A8-5FA2-AD4E-8531-FBF6A46C22D8}" destId="{91F99494-3ACE-E245-8E16-14845905A024}" srcOrd="2" destOrd="0" parTransId="{E7EB864D-6A65-CC4C-902C-BE73684B97E6}" sibTransId="{BD812C41-1791-4941-8B25-756AECF139BC}"/>
    <dgm:cxn modelId="{63ED0718-BC06-8849-8EBA-3AE6F96B6A85}" type="presOf" srcId="{50E040F3-B845-944A-AC05-4839C8A38C03}" destId="{B47CC7A0-C863-8444-8856-389CBBD2AFB9}" srcOrd="0" destOrd="0" presId="urn:microsoft.com/office/officeart/2005/8/layout/radial6"/>
    <dgm:cxn modelId="{52AE2DDA-8334-D642-9DE6-50C345B3C9BA}" type="presOf" srcId="{08E702A8-5FA2-AD4E-8531-FBF6A46C22D8}" destId="{BEE1E145-06EC-D043-AD17-32D1549BC9F1}" srcOrd="0" destOrd="0" presId="urn:microsoft.com/office/officeart/2005/8/layout/radial6"/>
    <dgm:cxn modelId="{2499E913-C2A6-A24A-BB7D-4C8F9075621A}" type="presParOf" srcId="{B47CC7A0-C863-8444-8856-389CBBD2AFB9}" destId="{BEE1E145-06EC-D043-AD17-32D1549BC9F1}" srcOrd="0" destOrd="0" presId="urn:microsoft.com/office/officeart/2005/8/layout/radial6"/>
    <dgm:cxn modelId="{4AF42B04-D2B8-7949-A70D-32A5A1CC9C84}" type="presParOf" srcId="{B47CC7A0-C863-8444-8856-389CBBD2AFB9}" destId="{711C4A36-4860-9146-9E3E-D0B576AAF043}" srcOrd="1" destOrd="0" presId="urn:microsoft.com/office/officeart/2005/8/layout/radial6"/>
    <dgm:cxn modelId="{602EBD00-045E-EB4D-A93B-AFB21D7A4445}" type="presParOf" srcId="{B47CC7A0-C863-8444-8856-389CBBD2AFB9}" destId="{BACFB363-C273-5F49-A69F-D33F5DF73402}" srcOrd="2" destOrd="0" presId="urn:microsoft.com/office/officeart/2005/8/layout/radial6"/>
    <dgm:cxn modelId="{65F63818-CB9B-6A4B-9355-2FC8E1E63A51}" type="presParOf" srcId="{B47CC7A0-C863-8444-8856-389CBBD2AFB9}" destId="{B8A5B74C-8F7D-6C4C-A632-00C845FC8FD5}" srcOrd="3" destOrd="0" presId="urn:microsoft.com/office/officeart/2005/8/layout/radial6"/>
    <dgm:cxn modelId="{E211F115-4A9A-D14C-AD48-CBDAAE5C1767}" type="presParOf" srcId="{B47CC7A0-C863-8444-8856-389CBBD2AFB9}" destId="{83DD1E6C-BD06-B343-82A2-1232671E09CA}" srcOrd="4" destOrd="0" presId="urn:microsoft.com/office/officeart/2005/8/layout/radial6"/>
    <dgm:cxn modelId="{E65DC157-DD44-AB41-91CC-10629F3EFFEB}" type="presParOf" srcId="{B47CC7A0-C863-8444-8856-389CBBD2AFB9}" destId="{0B2B914D-1393-0143-BD81-CD42071B0BBE}" srcOrd="5" destOrd="0" presId="urn:microsoft.com/office/officeart/2005/8/layout/radial6"/>
    <dgm:cxn modelId="{0A14C6A2-D119-1E4B-9F59-04E0E5C984E8}" type="presParOf" srcId="{B47CC7A0-C863-8444-8856-389CBBD2AFB9}" destId="{1D1E0E42-26C5-3A41-82E4-4052B7003231}" srcOrd="6" destOrd="0" presId="urn:microsoft.com/office/officeart/2005/8/layout/radial6"/>
    <dgm:cxn modelId="{CC4E46A6-113F-0E4F-BDB3-5CE148A030DF}" type="presParOf" srcId="{B47CC7A0-C863-8444-8856-389CBBD2AFB9}" destId="{F0325442-F0A1-1442-AA1A-71C2B4E44972}" srcOrd="7" destOrd="0" presId="urn:microsoft.com/office/officeart/2005/8/layout/radial6"/>
    <dgm:cxn modelId="{D5F713D2-039F-7C4A-93F9-7591471724CB}" type="presParOf" srcId="{B47CC7A0-C863-8444-8856-389CBBD2AFB9}" destId="{D8E4915F-0BBB-5F48-95AB-FDAF2051C9AF}" srcOrd="8" destOrd="0" presId="urn:microsoft.com/office/officeart/2005/8/layout/radial6"/>
    <dgm:cxn modelId="{1EA717A6-1E87-DF45-8B6D-3C6E8C015804}" type="presParOf" srcId="{B47CC7A0-C863-8444-8856-389CBBD2AFB9}" destId="{A9940433-CAA3-D440-99E0-1DB344D7CB2D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E1CCB79-FDC8-F540-8558-2F60300E3C93}" type="doc">
      <dgm:prSet loTypeId="urn:microsoft.com/office/officeart/2005/8/layout/radial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9274F39-A6C3-E340-9978-9E85BDF3217D}">
      <dgm:prSet phldrT="[Texto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 smtClean="0">
              <a:solidFill>
                <a:schemeClr val="tx1">
                  <a:lumMod val="65000"/>
                  <a:lumOff val="35000"/>
                </a:schemeClr>
              </a:solidFill>
              <a:latin typeface="Bernardo Moda Contrast"/>
              <a:cs typeface="Bernardo Moda Contrast"/>
            </a:rPr>
            <a:t>Conciencia plena para conectar con la felicidad laboral</a:t>
          </a:r>
          <a:endParaRPr lang="es-ES" dirty="0">
            <a:solidFill>
              <a:schemeClr val="tx1">
                <a:lumMod val="65000"/>
                <a:lumOff val="35000"/>
              </a:schemeClr>
            </a:solidFill>
            <a:latin typeface="Bernardo Moda Contrast"/>
            <a:cs typeface="Bernardo Moda Contrast"/>
          </a:endParaRPr>
        </a:p>
      </dgm:t>
    </dgm:pt>
    <dgm:pt modelId="{1C92A4D0-9D09-8A4B-832E-2DA3C69C20C4}" type="parTrans" cxnId="{9D4641B3-6012-264C-B698-3634CC804970}">
      <dgm:prSet/>
      <dgm:spPr/>
      <dgm:t>
        <a:bodyPr/>
        <a:lstStyle/>
        <a:p>
          <a:endParaRPr lang="es-ES"/>
        </a:p>
      </dgm:t>
    </dgm:pt>
    <dgm:pt modelId="{BBF5635E-C911-B04B-8AB3-A78763790174}" type="sibTrans" cxnId="{9D4641B3-6012-264C-B698-3634CC804970}">
      <dgm:prSet/>
      <dgm:spPr/>
      <dgm:t>
        <a:bodyPr/>
        <a:lstStyle/>
        <a:p>
          <a:endParaRPr lang="es-ES"/>
        </a:p>
      </dgm:t>
    </dgm:pt>
    <dgm:pt modelId="{A4BB0706-B6A3-AD47-94B0-41303311CB92}" type="pres">
      <dgm:prSet presAssocID="{EE1CCB79-FDC8-F540-8558-2F60300E3C9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07F8168-374A-054F-BF43-2A196CB12A09}" type="pres">
      <dgm:prSet presAssocID="{B9274F39-A6C3-E340-9978-9E85BDF3217D}" presName="centerShape" presStyleLbl="node0" presStyleIdx="0" presStyleCnt="1" custLinFactNeighborX="-11773" custLinFactNeighborY="-5289"/>
      <dgm:spPr/>
      <dgm:t>
        <a:bodyPr/>
        <a:lstStyle/>
        <a:p>
          <a:endParaRPr lang="es-ES"/>
        </a:p>
      </dgm:t>
    </dgm:pt>
  </dgm:ptLst>
  <dgm:cxnLst>
    <dgm:cxn modelId="{09063687-CAED-2847-905B-0E5E92EB7942}" type="presOf" srcId="{EE1CCB79-FDC8-F540-8558-2F60300E3C93}" destId="{A4BB0706-B6A3-AD47-94B0-41303311CB92}" srcOrd="0" destOrd="0" presId="urn:microsoft.com/office/officeart/2005/8/layout/radial4"/>
    <dgm:cxn modelId="{9D4641B3-6012-264C-B698-3634CC804970}" srcId="{EE1CCB79-FDC8-F540-8558-2F60300E3C93}" destId="{B9274F39-A6C3-E340-9978-9E85BDF3217D}" srcOrd="0" destOrd="0" parTransId="{1C92A4D0-9D09-8A4B-832E-2DA3C69C20C4}" sibTransId="{BBF5635E-C911-B04B-8AB3-A78763790174}"/>
    <dgm:cxn modelId="{6468F91C-5C66-1247-99FB-ECD3C972082F}" type="presOf" srcId="{B9274F39-A6C3-E340-9978-9E85BDF3217D}" destId="{307F8168-374A-054F-BF43-2A196CB12A09}" srcOrd="0" destOrd="0" presId="urn:microsoft.com/office/officeart/2005/8/layout/radial4"/>
    <dgm:cxn modelId="{F2F2A3BC-19E5-684A-85C8-06810E5E6C3A}" type="presParOf" srcId="{A4BB0706-B6A3-AD47-94B0-41303311CB92}" destId="{307F8168-374A-054F-BF43-2A196CB12A09}" srcOrd="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14E52AB-BA36-EA4B-9084-0F5252F258A3}" type="doc">
      <dgm:prSet loTypeId="urn:microsoft.com/office/officeart/2005/8/layout/orgChar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C880B94-476B-F142-A27E-CFC3597FF34F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1800" dirty="0" smtClean="0">
              <a:solidFill>
                <a:srgbClr val="595959"/>
              </a:solidFill>
              <a:latin typeface="Bernardo Moda Contrast"/>
              <a:cs typeface="Bernardo Moda Contrast"/>
            </a:rPr>
            <a:t>Líderes ON </a:t>
          </a:r>
        </a:p>
        <a:p>
          <a:r>
            <a:rPr lang="es-ES" sz="1800" dirty="0" smtClean="0">
              <a:solidFill>
                <a:srgbClr val="595959"/>
              </a:solidFill>
              <a:latin typeface="Bernardo Moda Contrast"/>
              <a:cs typeface="Bernardo Moda Contrast"/>
            </a:rPr>
            <a:t>(GEFE)</a:t>
          </a:r>
          <a:endParaRPr lang="es-ES" sz="1800" dirty="0">
            <a:solidFill>
              <a:srgbClr val="595959"/>
            </a:solidFill>
            <a:latin typeface="Bernardo Moda Contrast"/>
            <a:cs typeface="Bernardo Moda Contrast"/>
          </a:endParaRPr>
        </a:p>
      </dgm:t>
    </dgm:pt>
    <dgm:pt modelId="{B4E20A4A-EF26-9C4C-A2A5-2F3B0BCF7520}" type="parTrans" cxnId="{47AE159A-5046-5943-B81E-42711B998D12}">
      <dgm:prSet/>
      <dgm:spPr/>
      <dgm:t>
        <a:bodyPr/>
        <a:lstStyle/>
        <a:p>
          <a:endParaRPr lang="es-ES" sz="2000">
            <a:latin typeface="Bernardo Moda Contrast"/>
            <a:cs typeface="Bernardo Moda Contrast"/>
          </a:endParaRPr>
        </a:p>
      </dgm:t>
    </dgm:pt>
    <dgm:pt modelId="{5D82A5CB-7A16-B345-A072-B76C3A526801}" type="sibTrans" cxnId="{47AE159A-5046-5943-B81E-42711B998D12}">
      <dgm:prSet/>
      <dgm:spPr/>
      <dgm:t>
        <a:bodyPr/>
        <a:lstStyle/>
        <a:p>
          <a:endParaRPr lang="es-ES" sz="2000">
            <a:latin typeface="Bernardo Moda Contrast"/>
            <a:cs typeface="Bernardo Moda Contrast"/>
          </a:endParaRPr>
        </a:p>
      </dgm:t>
    </dgm:pt>
    <dgm:pt modelId="{C1CC9C47-7909-1542-A1A0-F84545CCB516}" type="asst">
      <dgm:prSet phldrT="[Texto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sz="1600" dirty="0" smtClean="0">
              <a:solidFill>
                <a:srgbClr val="595959"/>
              </a:solidFill>
              <a:latin typeface="Bernardo Moda Contrast"/>
              <a:cs typeface="Bernardo Moda Contrast"/>
            </a:rPr>
            <a:t>Trascender positivamente en la vida de los demás  </a:t>
          </a:r>
          <a:endParaRPr lang="es-ES" sz="1600" dirty="0">
            <a:solidFill>
              <a:srgbClr val="595959"/>
            </a:solidFill>
            <a:latin typeface="Bernardo Moda Contrast"/>
            <a:cs typeface="Bernardo Moda Contrast"/>
          </a:endParaRPr>
        </a:p>
      </dgm:t>
    </dgm:pt>
    <dgm:pt modelId="{F8D36204-85BF-7F46-B2CC-4617692C14E3}" type="parTrans" cxnId="{6CEE8A7B-CE9E-274F-8CB6-87E9A228755D}">
      <dgm:prSet/>
      <dgm:spPr/>
      <dgm:t>
        <a:bodyPr/>
        <a:lstStyle/>
        <a:p>
          <a:endParaRPr lang="es-ES" sz="2000">
            <a:latin typeface="Bernardo Moda Contrast"/>
            <a:cs typeface="Bernardo Moda Contrast"/>
          </a:endParaRPr>
        </a:p>
      </dgm:t>
    </dgm:pt>
    <dgm:pt modelId="{ED425023-D85B-DD40-BC2A-429C4F77FFE3}" type="sibTrans" cxnId="{6CEE8A7B-CE9E-274F-8CB6-87E9A228755D}">
      <dgm:prSet/>
      <dgm:spPr/>
      <dgm:t>
        <a:bodyPr/>
        <a:lstStyle/>
        <a:p>
          <a:endParaRPr lang="es-ES" sz="2000">
            <a:latin typeface="Bernardo Moda Contrast"/>
            <a:cs typeface="Bernardo Moda Contrast"/>
          </a:endParaRPr>
        </a:p>
      </dgm:t>
    </dgm:pt>
    <dgm:pt modelId="{C4B05232-516D-AE4F-833D-0B329CEEAEF6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1800" dirty="0" smtClean="0">
              <a:solidFill>
                <a:srgbClr val="595959"/>
              </a:solidFill>
              <a:latin typeface="Bernardo Moda Contrast"/>
              <a:cs typeface="Bernardo Moda Contrast"/>
            </a:rPr>
            <a:t>Compartir y no competir </a:t>
          </a:r>
          <a:endParaRPr lang="es-ES" sz="1800" dirty="0">
            <a:solidFill>
              <a:srgbClr val="595959"/>
            </a:solidFill>
            <a:latin typeface="Bernardo Moda Contrast"/>
            <a:cs typeface="Bernardo Moda Contrast"/>
          </a:endParaRPr>
        </a:p>
      </dgm:t>
    </dgm:pt>
    <dgm:pt modelId="{DA892A63-A654-3B44-AD81-B09D139E1E77}" type="parTrans" cxnId="{585A76EF-87E6-5445-A1C2-E9DFAF7DD996}">
      <dgm:prSet/>
      <dgm:spPr/>
      <dgm:t>
        <a:bodyPr/>
        <a:lstStyle/>
        <a:p>
          <a:endParaRPr lang="es-ES" sz="2000">
            <a:latin typeface="Bernardo Moda Contrast"/>
            <a:cs typeface="Bernardo Moda Contrast"/>
          </a:endParaRPr>
        </a:p>
      </dgm:t>
    </dgm:pt>
    <dgm:pt modelId="{5578F490-1A8F-A046-8A8A-9D3143614AA6}" type="sibTrans" cxnId="{585A76EF-87E6-5445-A1C2-E9DFAF7DD996}">
      <dgm:prSet/>
      <dgm:spPr/>
      <dgm:t>
        <a:bodyPr/>
        <a:lstStyle/>
        <a:p>
          <a:endParaRPr lang="es-ES" sz="2000">
            <a:latin typeface="Bernardo Moda Contrast"/>
            <a:cs typeface="Bernardo Moda Contrast"/>
          </a:endParaRPr>
        </a:p>
      </dgm:t>
    </dgm:pt>
    <dgm:pt modelId="{01246AE6-B609-8446-AA04-EE6D5EBAD4B6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1800" dirty="0" smtClean="0">
              <a:solidFill>
                <a:srgbClr val="595959"/>
              </a:solidFill>
              <a:latin typeface="Bernardo Moda Contrast"/>
              <a:cs typeface="Bernardo Moda Contrast"/>
            </a:rPr>
            <a:t>Maneja la Ansiedad Justa </a:t>
          </a:r>
          <a:endParaRPr lang="es-ES" sz="1800" dirty="0">
            <a:solidFill>
              <a:srgbClr val="595959"/>
            </a:solidFill>
            <a:latin typeface="Bernardo Moda Contrast"/>
            <a:cs typeface="Bernardo Moda Contrast"/>
          </a:endParaRPr>
        </a:p>
      </dgm:t>
    </dgm:pt>
    <dgm:pt modelId="{E7AA2845-1A27-6147-A919-DDB43BC9BFD6}" type="parTrans" cxnId="{52B0CEA8-E69E-0348-A1A2-8AF0A7E98995}">
      <dgm:prSet/>
      <dgm:spPr/>
      <dgm:t>
        <a:bodyPr/>
        <a:lstStyle/>
        <a:p>
          <a:endParaRPr lang="es-ES" sz="2000">
            <a:latin typeface="Bernardo Moda Contrast"/>
            <a:cs typeface="Bernardo Moda Contrast"/>
          </a:endParaRPr>
        </a:p>
      </dgm:t>
    </dgm:pt>
    <dgm:pt modelId="{508F92E3-D538-774B-8ED0-0678775DECB7}" type="sibTrans" cxnId="{52B0CEA8-E69E-0348-A1A2-8AF0A7E98995}">
      <dgm:prSet/>
      <dgm:spPr/>
      <dgm:t>
        <a:bodyPr/>
        <a:lstStyle/>
        <a:p>
          <a:endParaRPr lang="es-ES" sz="2000">
            <a:latin typeface="Bernardo Moda Contrast"/>
            <a:cs typeface="Bernardo Moda Contrast"/>
          </a:endParaRPr>
        </a:p>
      </dgm:t>
    </dgm:pt>
    <dgm:pt modelId="{02B369D4-3629-9B40-B33F-438C681B3849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1800" dirty="0" smtClean="0">
              <a:solidFill>
                <a:srgbClr val="595959"/>
              </a:solidFill>
              <a:latin typeface="Bernardo Moda Contrast"/>
              <a:cs typeface="Bernardo Moda Contrast"/>
            </a:rPr>
            <a:t>Gestiona las emociones y empático </a:t>
          </a:r>
          <a:endParaRPr lang="es-ES" sz="1800" dirty="0">
            <a:solidFill>
              <a:srgbClr val="595959"/>
            </a:solidFill>
            <a:latin typeface="Bernardo Moda Contrast"/>
            <a:cs typeface="Bernardo Moda Contrast"/>
          </a:endParaRPr>
        </a:p>
      </dgm:t>
    </dgm:pt>
    <dgm:pt modelId="{F88A4A1E-3126-DD45-979C-F49D5561E5DF}" type="parTrans" cxnId="{1E2A3885-827F-5E4E-9776-21DCC9397E66}">
      <dgm:prSet/>
      <dgm:spPr/>
      <dgm:t>
        <a:bodyPr/>
        <a:lstStyle/>
        <a:p>
          <a:endParaRPr lang="es-ES" sz="2000">
            <a:latin typeface="Bernardo Moda Contrast"/>
            <a:cs typeface="Bernardo Moda Contrast"/>
          </a:endParaRPr>
        </a:p>
      </dgm:t>
    </dgm:pt>
    <dgm:pt modelId="{BB097392-6630-E845-9431-F8782BE182E3}" type="sibTrans" cxnId="{1E2A3885-827F-5E4E-9776-21DCC9397E66}">
      <dgm:prSet/>
      <dgm:spPr/>
      <dgm:t>
        <a:bodyPr/>
        <a:lstStyle/>
        <a:p>
          <a:endParaRPr lang="es-ES" sz="2000">
            <a:latin typeface="Bernardo Moda Contrast"/>
            <a:cs typeface="Bernardo Moda Contrast"/>
          </a:endParaRPr>
        </a:p>
      </dgm:t>
    </dgm:pt>
    <dgm:pt modelId="{BB5C5883-DC7C-224D-993A-73A3F1930E1B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1800" dirty="0" smtClean="0">
              <a:solidFill>
                <a:srgbClr val="595959"/>
              </a:solidFill>
              <a:latin typeface="Bernardo Moda Contrast"/>
              <a:cs typeface="Bernardo Moda Contrast"/>
            </a:rPr>
            <a:t>Comprender</a:t>
          </a:r>
          <a:r>
            <a:rPr lang="es-ES" sz="1800" baseline="0" dirty="0" smtClean="0">
              <a:solidFill>
                <a:srgbClr val="595959"/>
              </a:solidFill>
              <a:latin typeface="Bernardo Moda Contrast"/>
              <a:cs typeface="Bernardo Moda Contrast"/>
            </a:rPr>
            <a:t> y no Convencer </a:t>
          </a:r>
          <a:endParaRPr lang="es-ES" sz="1800" dirty="0">
            <a:solidFill>
              <a:srgbClr val="595959"/>
            </a:solidFill>
            <a:latin typeface="Bernardo Moda Contrast"/>
            <a:cs typeface="Bernardo Moda Contrast"/>
          </a:endParaRPr>
        </a:p>
      </dgm:t>
    </dgm:pt>
    <dgm:pt modelId="{8DCF331F-20DE-924F-B3FB-EACDAD1781B9}" type="parTrans" cxnId="{88316DA0-B58E-E742-883A-5D9A7261EA7C}">
      <dgm:prSet/>
      <dgm:spPr/>
      <dgm:t>
        <a:bodyPr/>
        <a:lstStyle/>
        <a:p>
          <a:endParaRPr lang="es-ES" sz="2000">
            <a:latin typeface="Bernardo Moda Contrast"/>
            <a:cs typeface="Bernardo Moda Contrast"/>
          </a:endParaRPr>
        </a:p>
      </dgm:t>
    </dgm:pt>
    <dgm:pt modelId="{C101CFF6-FAEB-E940-AF43-D20C5CDC1CD8}" type="sibTrans" cxnId="{88316DA0-B58E-E742-883A-5D9A7261EA7C}">
      <dgm:prSet/>
      <dgm:spPr/>
      <dgm:t>
        <a:bodyPr/>
        <a:lstStyle/>
        <a:p>
          <a:endParaRPr lang="es-ES" sz="2000">
            <a:latin typeface="Bernardo Moda Contrast"/>
            <a:cs typeface="Bernardo Moda Contrast"/>
          </a:endParaRPr>
        </a:p>
      </dgm:t>
    </dgm:pt>
    <dgm:pt modelId="{DD7E95A5-D59A-8643-AB33-C5A15DB3D50D}" type="asst">
      <dgm:prSet phldrT="[Texto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sz="1600" dirty="0" smtClean="0">
              <a:solidFill>
                <a:srgbClr val="595959"/>
              </a:solidFill>
              <a:latin typeface="Bernardo Moda Contrast"/>
              <a:cs typeface="Bernardo Moda Contrast"/>
            </a:rPr>
            <a:t>Pone en acción las virtudes del ser humano </a:t>
          </a:r>
          <a:endParaRPr lang="es-ES" sz="1600" dirty="0">
            <a:solidFill>
              <a:srgbClr val="595959"/>
            </a:solidFill>
            <a:latin typeface="Bernardo Moda Contrast"/>
            <a:cs typeface="Bernardo Moda Contrast"/>
          </a:endParaRPr>
        </a:p>
      </dgm:t>
    </dgm:pt>
    <dgm:pt modelId="{DAF8A10E-EFBA-274C-A048-49A01BFEFCE5}" type="parTrans" cxnId="{A667315D-0BA4-984E-AB95-956A5A7E9A5C}">
      <dgm:prSet/>
      <dgm:spPr/>
      <dgm:t>
        <a:bodyPr/>
        <a:lstStyle/>
        <a:p>
          <a:endParaRPr lang="es-ES" sz="2000">
            <a:latin typeface="Bernardo Moda Contrast"/>
            <a:cs typeface="Bernardo Moda Contrast"/>
          </a:endParaRPr>
        </a:p>
      </dgm:t>
    </dgm:pt>
    <dgm:pt modelId="{6C2AE9D2-5A7A-2C4B-B13F-B600BA731CD7}" type="sibTrans" cxnId="{A667315D-0BA4-984E-AB95-956A5A7E9A5C}">
      <dgm:prSet/>
      <dgm:spPr/>
      <dgm:t>
        <a:bodyPr/>
        <a:lstStyle/>
        <a:p>
          <a:endParaRPr lang="es-ES" sz="2000">
            <a:latin typeface="Bernardo Moda Contrast"/>
            <a:cs typeface="Bernardo Moda Contrast"/>
          </a:endParaRPr>
        </a:p>
      </dgm:t>
    </dgm:pt>
    <dgm:pt modelId="{24AFFD02-6EC5-F942-8471-97D1DF9AC627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1800" dirty="0" smtClean="0">
              <a:solidFill>
                <a:srgbClr val="595959"/>
              </a:solidFill>
              <a:latin typeface="Bernardo Moda Contrast"/>
              <a:cs typeface="Bernardo Moda Contrast"/>
            </a:rPr>
            <a:t> Compromiso y  Ejemplo </a:t>
          </a:r>
        </a:p>
      </dgm:t>
    </dgm:pt>
    <dgm:pt modelId="{746BC256-A4B7-8F42-ABF7-6E9DCF05797D}" type="parTrans" cxnId="{F4893AC5-8B9B-6B42-8FA3-4E0EFB357D56}">
      <dgm:prSet/>
      <dgm:spPr/>
      <dgm:t>
        <a:bodyPr/>
        <a:lstStyle/>
        <a:p>
          <a:endParaRPr lang="es-ES" sz="2000">
            <a:latin typeface="Bernardo Moda Contrast"/>
            <a:cs typeface="Bernardo Moda Contrast"/>
          </a:endParaRPr>
        </a:p>
      </dgm:t>
    </dgm:pt>
    <dgm:pt modelId="{627F35DB-1CED-4047-83DF-37095533011B}" type="sibTrans" cxnId="{F4893AC5-8B9B-6B42-8FA3-4E0EFB357D56}">
      <dgm:prSet/>
      <dgm:spPr/>
      <dgm:t>
        <a:bodyPr/>
        <a:lstStyle/>
        <a:p>
          <a:endParaRPr lang="es-ES" sz="2000">
            <a:latin typeface="Bernardo Moda Contrast"/>
            <a:cs typeface="Bernardo Moda Contrast"/>
          </a:endParaRPr>
        </a:p>
      </dgm:t>
    </dgm:pt>
    <dgm:pt modelId="{16CC0B94-8A7E-4243-AE56-64E144D312B9}" type="pres">
      <dgm:prSet presAssocID="{614E52AB-BA36-EA4B-9084-0F5252F258A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D50518C-1EAA-174E-BD07-6120A8E63F4E}" type="pres">
      <dgm:prSet presAssocID="{BC880B94-476B-F142-A27E-CFC3597FF34F}" presName="hierRoot1" presStyleCnt="0">
        <dgm:presLayoutVars>
          <dgm:hierBranch val="init"/>
        </dgm:presLayoutVars>
      </dgm:prSet>
      <dgm:spPr/>
    </dgm:pt>
    <dgm:pt modelId="{F36C4F08-6582-2441-9F2C-B8316058AAC3}" type="pres">
      <dgm:prSet presAssocID="{BC880B94-476B-F142-A27E-CFC3597FF34F}" presName="rootComposite1" presStyleCnt="0"/>
      <dgm:spPr/>
    </dgm:pt>
    <dgm:pt modelId="{C222FF63-0B2D-5345-B8C9-826CECCA44C6}" type="pres">
      <dgm:prSet presAssocID="{BC880B94-476B-F142-A27E-CFC3597FF34F}" presName="rootText1" presStyleLbl="node0" presStyleIdx="0" presStyleCnt="1" custLinFactNeighborX="-2473" custLinFactNeighborY="-1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914BE6-ECDB-DF42-A3F1-4833FE8A6A26}" type="pres">
      <dgm:prSet presAssocID="{BC880B94-476B-F142-A27E-CFC3597FF34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42962401-C5EB-1344-9D10-D61B296D4F74}" type="pres">
      <dgm:prSet presAssocID="{BC880B94-476B-F142-A27E-CFC3597FF34F}" presName="hierChild2" presStyleCnt="0"/>
      <dgm:spPr/>
    </dgm:pt>
    <dgm:pt modelId="{8DC858FC-6EBC-B943-AFC9-3078C9402526}" type="pres">
      <dgm:prSet presAssocID="{746BC256-A4B7-8F42-ABF7-6E9DCF05797D}" presName="Name37" presStyleLbl="parChTrans1D2" presStyleIdx="0" presStyleCnt="7"/>
      <dgm:spPr/>
      <dgm:t>
        <a:bodyPr/>
        <a:lstStyle/>
        <a:p>
          <a:endParaRPr lang="es-ES"/>
        </a:p>
      </dgm:t>
    </dgm:pt>
    <dgm:pt modelId="{1107FAC0-09E6-A448-AA09-7A86BD6FB2D0}" type="pres">
      <dgm:prSet presAssocID="{24AFFD02-6EC5-F942-8471-97D1DF9AC627}" presName="hierRoot2" presStyleCnt="0">
        <dgm:presLayoutVars>
          <dgm:hierBranch val="init"/>
        </dgm:presLayoutVars>
      </dgm:prSet>
      <dgm:spPr/>
    </dgm:pt>
    <dgm:pt modelId="{EDE2DA03-0D29-9445-A869-615682BEBF3A}" type="pres">
      <dgm:prSet presAssocID="{24AFFD02-6EC5-F942-8471-97D1DF9AC627}" presName="rootComposite" presStyleCnt="0"/>
      <dgm:spPr/>
    </dgm:pt>
    <dgm:pt modelId="{7082B332-BD3E-024F-A0FB-CFAC03944003}" type="pres">
      <dgm:prSet presAssocID="{24AFFD02-6EC5-F942-8471-97D1DF9AC627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29E4F35-F6CD-8446-B6FF-8FC696AE87D8}" type="pres">
      <dgm:prSet presAssocID="{24AFFD02-6EC5-F942-8471-97D1DF9AC627}" presName="rootConnector" presStyleLbl="node2" presStyleIdx="0" presStyleCnt="5"/>
      <dgm:spPr/>
      <dgm:t>
        <a:bodyPr/>
        <a:lstStyle/>
        <a:p>
          <a:endParaRPr lang="es-ES"/>
        </a:p>
      </dgm:t>
    </dgm:pt>
    <dgm:pt modelId="{50EB01D2-9A13-814D-9EB3-5BC5D0B1B1C2}" type="pres">
      <dgm:prSet presAssocID="{24AFFD02-6EC5-F942-8471-97D1DF9AC627}" presName="hierChild4" presStyleCnt="0"/>
      <dgm:spPr/>
    </dgm:pt>
    <dgm:pt modelId="{9E1D3222-5D1C-2C49-BD46-2D6E97D49D4E}" type="pres">
      <dgm:prSet presAssocID="{24AFFD02-6EC5-F942-8471-97D1DF9AC627}" presName="hierChild5" presStyleCnt="0"/>
      <dgm:spPr/>
    </dgm:pt>
    <dgm:pt modelId="{8D6FF88C-8772-DB4C-B997-3F8A071ACD05}" type="pres">
      <dgm:prSet presAssocID="{8DCF331F-20DE-924F-B3FB-EACDAD1781B9}" presName="Name37" presStyleLbl="parChTrans1D2" presStyleIdx="1" presStyleCnt="7"/>
      <dgm:spPr/>
      <dgm:t>
        <a:bodyPr/>
        <a:lstStyle/>
        <a:p>
          <a:endParaRPr lang="es-ES"/>
        </a:p>
      </dgm:t>
    </dgm:pt>
    <dgm:pt modelId="{56A0EB06-09D4-E94F-942A-B31E8F787886}" type="pres">
      <dgm:prSet presAssocID="{BB5C5883-DC7C-224D-993A-73A3F1930E1B}" presName="hierRoot2" presStyleCnt="0">
        <dgm:presLayoutVars>
          <dgm:hierBranch val="init"/>
        </dgm:presLayoutVars>
      </dgm:prSet>
      <dgm:spPr/>
    </dgm:pt>
    <dgm:pt modelId="{58E141D2-98B7-B242-8173-98D70F4CA408}" type="pres">
      <dgm:prSet presAssocID="{BB5C5883-DC7C-224D-993A-73A3F1930E1B}" presName="rootComposite" presStyleCnt="0"/>
      <dgm:spPr/>
    </dgm:pt>
    <dgm:pt modelId="{A42E0AC6-E368-A04C-9963-41CA3EED561F}" type="pres">
      <dgm:prSet presAssocID="{BB5C5883-DC7C-224D-993A-73A3F1930E1B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AA64953-BF97-9F46-BC55-42C8AED9418D}" type="pres">
      <dgm:prSet presAssocID="{BB5C5883-DC7C-224D-993A-73A3F1930E1B}" presName="rootConnector" presStyleLbl="node2" presStyleIdx="1" presStyleCnt="5"/>
      <dgm:spPr/>
      <dgm:t>
        <a:bodyPr/>
        <a:lstStyle/>
        <a:p>
          <a:endParaRPr lang="es-ES"/>
        </a:p>
      </dgm:t>
    </dgm:pt>
    <dgm:pt modelId="{E101F1F2-A4BD-B141-AE90-014BB6EBC173}" type="pres">
      <dgm:prSet presAssocID="{BB5C5883-DC7C-224D-993A-73A3F1930E1B}" presName="hierChild4" presStyleCnt="0"/>
      <dgm:spPr/>
    </dgm:pt>
    <dgm:pt modelId="{7F778C64-985A-B144-A1A1-CA86B0366C7B}" type="pres">
      <dgm:prSet presAssocID="{BB5C5883-DC7C-224D-993A-73A3F1930E1B}" presName="hierChild5" presStyleCnt="0"/>
      <dgm:spPr/>
    </dgm:pt>
    <dgm:pt modelId="{CF307B6F-461F-844D-8666-29B820291605}" type="pres">
      <dgm:prSet presAssocID="{DA892A63-A654-3B44-AD81-B09D139E1E77}" presName="Name37" presStyleLbl="parChTrans1D2" presStyleIdx="2" presStyleCnt="7"/>
      <dgm:spPr/>
      <dgm:t>
        <a:bodyPr/>
        <a:lstStyle/>
        <a:p>
          <a:endParaRPr lang="es-ES"/>
        </a:p>
      </dgm:t>
    </dgm:pt>
    <dgm:pt modelId="{216E92A9-A08C-8344-96B0-46C3C6A4D456}" type="pres">
      <dgm:prSet presAssocID="{C4B05232-516D-AE4F-833D-0B329CEEAEF6}" presName="hierRoot2" presStyleCnt="0">
        <dgm:presLayoutVars>
          <dgm:hierBranch val="init"/>
        </dgm:presLayoutVars>
      </dgm:prSet>
      <dgm:spPr/>
    </dgm:pt>
    <dgm:pt modelId="{0224981B-2EDD-BD42-9B80-0CA1200FF525}" type="pres">
      <dgm:prSet presAssocID="{C4B05232-516D-AE4F-833D-0B329CEEAEF6}" presName="rootComposite" presStyleCnt="0"/>
      <dgm:spPr/>
    </dgm:pt>
    <dgm:pt modelId="{3D512C5B-87D0-2341-9925-3567ED305B78}" type="pres">
      <dgm:prSet presAssocID="{C4B05232-516D-AE4F-833D-0B329CEEAEF6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4E36C9-BC6F-8641-BB2E-47DEC601BB70}" type="pres">
      <dgm:prSet presAssocID="{C4B05232-516D-AE4F-833D-0B329CEEAEF6}" presName="rootConnector" presStyleLbl="node2" presStyleIdx="2" presStyleCnt="5"/>
      <dgm:spPr/>
      <dgm:t>
        <a:bodyPr/>
        <a:lstStyle/>
        <a:p>
          <a:endParaRPr lang="es-ES"/>
        </a:p>
      </dgm:t>
    </dgm:pt>
    <dgm:pt modelId="{5741A6D6-70AD-0F46-9ABE-676C4F511EA1}" type="pres">
      <dgm:prSet presAssocID="{C4B05232-516D-AE4F-833D-0B329CEEAEF6}" presName="hierChild4" presStyleCnt="0"/>
      <dgm:spPr/>
    </dgm:pt>
    <dgm:pt modelId="{1723AEA9-5711-FC48-81D4-F463B42E6431}" type="pres">
      <dgm:prSet presAssocID="{C4B05232-516D-AE4F-833D-0B329CEEAEF6}" presName="hierChild5" presStyleCnt="0"/>
      <dgm:spPr/>
    </dgm:pt>
    <dgm:pt modelId="{136166F4-128D-994E-9B60-7C71D10894D7}" type="pres">
      <dgm:prSet presAssocID="{E7AA2845-1A27-6147-A919-DDB43BC9BFD6}" presName="Name37" presStyleLbl="parChTrans1D2" presStyleIdx="3" presStyleCnt="7"/>
      <dgm:spPr/>
      <dgm:t>
        <a:bodyPr/>
        <a:lstStyle/>
        <a:p>
          <a:endParaRPr lang="es-ES"/>
        </a:p>
      </dgm:t>
    </dgm:pt>
    <dgm:pt modelId="{6E1BB8B4-BC15-8047-896A-5699FC603F3C}" type="pres">
      <dgm:prSet presAssocID="{01246AE6-B609-8446-AA04-EE6D5EBAD4B6}" presName="hierRoot2" presStyleCnt="0">
        <dgm:presLayoutVars>
          <dgm:hierBranch val="init"/>
        </dgm:presLayoutVars>
      </dgm:prSet>
      <dgm:spPr/>
    </dgm:pt>
    <dgm:pt modelId="{10F968AF-9C0D-984E-9160-529B2AA93461}" type="pres">
      <dgm:prSet presAssocID="{01246AE6-B609-8446-AA04-EE6D5EBAD4B6}" presName="rootComposite" presStyleCnt="0"/>
      <dgm:spPr/>
    </dgm:pt>
    <dgm:pt modelId="{1796C436-A427-B141-ACC3-D66F3EA3DD6A}" type="pres">
      <dgm:prSet presAssocID="{01246AE6-B609-8446-AA04-EE6D5EBAD4B6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974E8D-2CA0-0C42-97A6-BB45889CA5D9}" type="pres">
      <dgm:prSet presAssocID="{01246AE6-B609-8446-AA04-EE6D5EBAD4B6}" presName="rootConnector" presStyleLbl="node2" presStyleIdx="3" presStyleCnt="5"/>
      <dgm:spPr/>
      <dgm:t>
        <a:bodyPr/>
        <a:lstStyle/>
        <a:p>
          <a:endParaRPr lang="es-ES"/>
        </a:p>
      </dgm:t>
    </dgm:pt>
    <dgm:pt modelId="{1B94E994-FA87-EF4B-867F-D43C4D4E5BA3}" type="pres">
      <dgm:prSet presAssocID="{01246AE6-B609-8446-AA04-EE6D5EBAD4B6}" presName="hierChild4" presStyleCnt="0"/>
      <dgm:spPr/>
    </dgm:pt>
    <dgm:pt modelId="{DC865CFC-DA9F-774C-8ABD-3A181A55D7DD}" type="pres">
      <dgm:prSet presAssocID="{01246AE6-B609-8446-AA04-EE6D5EBAD4B6}" presName="hierChild5" presStyleCnt="0"/>
      <dgm:spPr/>
    </dgm:pt>
    <dgm:pt modelId="{43447B9D-91A3-7044-837B-896A58CFCFFF}" type="pres">
      <dgm:prSet presAssocID="{F88A4A1E-3126-DD45-979C-F49D5561E5DF}" presName="Name37" presStyleLbl="parChTrans1D2" presStyleIdx="4" presStyleCnt="7"/>
      <dgm:spPr/>
      <dgm:t>
        <a:bodyPr/>
        <a:lstStyle/>
        <a:p>
          <a:endParaRPr lang="es-ES"/>
        </a:p>
      </dgm:t>
    </dgm:pt>
    <dgm:pt modelId="{21C94049-9E35-6341-9664-85BA698A9475}" type="pres">
      <dgm:prSet presAssocID="{02B369D4-3629-9B40-B33F-438C681B3849}" presName="hierRoot2" presStyleCnt="0">
        <dgm:presLayoutVars>
          <dgm:hierBranch val="init"/>
        </dgm:presLayoutVars>
      </dgm:prSet>
      <dgm:spPr/>
    </dgm:pt>
    <dgm:pt modelId="{C9DCD02E-3336-B146-B2CE-AA084D69FACC}" type="pres">
      <dgm:prSet presAssocID="{02B369D4-3629-9B40-B33F-438C681B3849}" presName="rootComposite" presStyleCnt="0"/>
      <dgm:spPr/>
    </dgm:pt>
    <dgm:pt modelId="{30DAD60F-796B-1B4C-BFEE-19E3BC1B9FB1}" type="pres">
      <dgm:prSet presAssocID="{02B369D4-3629-9B40-B33F-438C681B3849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2C1CFD-0E27-EC4E-B67A-2FD395F7DB54}" type="pres">
      <dgm:prSet presAssocID="{02B369D4-3629-9B40-B33F-438C681B3849}" presName="rootConnector" presStyleLbl="node2" presStyleIdx="4" presStyleCnt="5"/>
      <dgm:spPr/>
      <dgm:t>
        <a:bodyPr/>
        <a:lstStyle/>
        <a:p>
          <a:endParaRPr lang="es-ES"/>
        </a:p>
      </dgm:t>
    </dgm:pt>
    <dgm:pt modelId="{D89EDA22-BAF7-6F4A-B2C0-53FF57FFED56}" type="pres">
      <dgm:prSet presAssocID="{02B369D4-3629-9B40-B33F-438C681B3849}" presName="hierChild4" presStyleCnt="0"/>
      <dgm:spPr/>
    </dgm:pt>
    <dgm:pt modelId="{522ABBFD-8837-C543-9B36-2B7B15A7E1F3}" type="pres">
      <dgm:prSet presAssocID="{02B369D4-3629-9B40-B33F-438C681B3849}" presName="hierChild5" presStyleCnt="0"/>
      <dgm:spPr/>
    </dgm:pt>
    <dgm:pt modelId="{2AA15588-2B5A-6A4A-8DB2-2216EAAB74AF}" type="pres">
      <dgm:prSet presAssocID="{BC880B94-476B-F142-A27E-CFC3597FF34F}" presName="hierChild3" presStyleCnt="0"/>
      <dgm:spPr/>
    </dgm:pt>
    <dgm:pt modelId="{DCCDFD9B-9139-584A-8557-497A64662BAD}" type="pres">
      <dgm:prSet presAssocID="{F8D36204-85BF-7F46-B2CC-4617692C14E3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435D7664-9D73-3943-8597-D49FAFFC8E0D}" type="pres">
      <dgm:prSet presAssocID="{C1CC9C47-7909-1542-A1A0-F84545CCB516}" presName="hierRoot3" presStyleCnt="0">
        <dgm:presLayoutVars>
          <dgm:hierBranch val="init"/>
        </dgm:presLayoutVars>
      </dgm:prSet>
      <dgm:spPr/>
    </dgm:pt>
    <dgm:pt modelId="{5AE30DDA-F028-8944-BAF5-E5662CF8614D}" type="pres">
      <dgm:prSet presAssocID="{C1CC9C47-7909-1542-A1A0-F84545CCB516}" presName="rootComposite3" presStyleCnt="0"/>
      <dgm:spPr/>
    </dgm:pt>
    <dgm:pt modelId="{BA2DE1C8-9C0A-DD4E-B5D0-57BDB4862451}" type="pres">
      <dgm:prSet presAssocID="{C1CC9C47-7909-1542-A1A0-F84545CCB516}" presName="rootText3" presStyleLbl="asst1" presStyleIdx="0" presStyleCnt="2" custScaleX="125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600DE1-25D5-F345-9FC7-2C0829B4047D}" type="pres">
      <dgm:prSet presAssocID="{C1CC9C47-7909-1542-A1A0-F84545CCB516}" presName="rootConnector3" presStyleLbl="asst1" presStyleIdx="0" presStyleCnt="2"/>
      <dgm:spPr/>
      <dgm:t>
        <a:bodyPr/>
        <a:lstStyle/>
        <a:p>
          <a:endParaRPr lang="es-ES"/>
        </a:p>
      </dgm:t>
    </dgm:pt>
    <dgm:pt modelId="{D3670F6F-8B2C-9F4C-9FF5-30AADE24AF73}" type="pres">
      <dgm:prSet presAssocID="{C1CC9C47-7909-1542-A1A0-F84545CCB516}" presName="hierChild6" presStyleCnt="0"/>
      <dgm:spPr/>
    </dgm:pt>
    <dgm:pt modelId="{3634E717-107B-8540-928A-386C875BE4EB}" type="pres">
      <dgm:prSet presAssocID="{C1CC9C47-7909-1542-A1A0-F84545CCB516}" presName="hierChild7" presStyleCnt="0"/>
      <dgm:spPr/>
    </dgm:pt>
    <dgm:pt modelId="{DC3A5864-F829-434C-888E-A74D96C771A4}" type="pres">
      <dgm:prSet presAssocID="{DAF8A10E-EFBA-274C-A048-49A01BFEFCE5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814EC52A-0F38-BE45-AF59-FD1C6A325FFA}" type="pres">
      <dgm:prSet presAssocID="{DD7E95A5-D59A-8643-AB33-C5A15DB3D50D}" presName="hierRoot3" presStyleCnt="0">
        <dgm:presLayoutVars>
          <dgm:hierBranch val="init"/>
        </dgm:presLayoutVars>
      </dgm:prSet>
      <dgm:spPr/>
    </dgm:pt>
    <dgm:pt modelId="{3C69A755-27E6-EB49-B590-21537EEEC23F}" type="pres">
      <dgm:prSet presAssocID="{DD7E95A5-D59A-8643-AB33-C5A15DB3D50D}" presName="rootComposite3" presStyleCnt="0"/>
      <dgm:spPr/>
    </dgm:pt>
    <dgm:pt modelId="{B605CD9E-34C3-D744-890E-A0A71498B2B9}" type="pres">
      <dgm:prSet presAssocID="{DD7E95A5-D59A-8643-AB33-C5A15DB3D50D}" presName="rootText3" presStyleLbl="asst1" presStyleIdx="1" presStyleCnt="2" custScaleX="125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B20292-4DE5-4548-B41D-9C0DC6FBFF59}" type="pres">
      <dgm:prSet presAssocID="{DD7E95A5-D59A-8643-AB33-C5A15DB3D50D}" presName="rootConnector3" presStyleLbl="asst1" presStyleIdx="1" presStyleCnt="2"/>
      <dgm:spPr/>
      <dgm:t>
        <a:bodyPr/>
        <a:lstStyle/>
        <a:p>
          <a:endParaRPr lang="es-ES"/>
        </a:p>
      </dgm:t>
    </dgm:pt>
    <dgm:pt modelId="{0EBDD4F7-3615-D841-B8C5-E736DE377F77}" type="pres">
      <dgm:prSet presAssocID="{DD7E95A5-D59A-8643-AB33-C5A15DB3D50D}" presName="hierChild6" presStyleCnt="0"/>
      <dgm:spPr/>
    </dgm:pt>
    <dgm:pt modelId="{C46433F6-1374-CD4E-B5CA-C1EEDF74308C}" type="pres">
      <dgm:prSet presAssocID="{DD7E95A5-D59A-8643-AB33-C5A15DB3D50D}" presName="hierChild7" presStyleCnt="0"/>
      <dgm:spPr/>
    </dgm:pt>
  </dgm:ptLst>
  <dgm:cxnLst>
    <dgm:cxn modelId="{88316DA0-B58E-E742-883A-5D9A7261EA7C}" srcId="{BC880B94-476B-F142-A27E-CFC3597FF34F}" destId="{BB5C5883-DC7C-224D-993A-73A3F1930E1B}" srcOrd="3" destOrd="0" parTransId="{8DCF331F-20DE-924F-B3FB-EACDAD1781B9}" sibTransId="{C101CFF6-FAEB-E940-AF43-D20C5CDC1CD8}"/>
    <dgm:cxn modelId="{A823B207-9931-8541-9C4D-F1F5404FF42D}" type="presOf" srcId="{F8D36204-85BF-7F46-B2CC-4617692C14E3}" destId="{DCCDFD9B-9139-584A-8557-497A64662BAD}" srcOrd="0" destOrd="0" presId="urn:microsoft.com/office/officeart/2005/8/layout/orgChart1"/>
    <dgm:cxn modelId="{6F09F8B3-7ABE-824B-983C-C917508E9F66}" type="presOf" srcId="{BB5C5883-DC7C-224D-993A-73A3F1930E1B}" destId="{A42E0AC6-E368-A04C-9963-41CA3EED561F}" srcOrd="0" destOrd="0" presId="urn:microsoft.com/office/officeart/2005/8/layout/orgChart1"/>
    <dgm:cxn modelId="{6A2FE68F-A3CB-7D49-BDCD-53E9FF420767}" type="presOf" srcId="{C4B05232-516D-AE4F-833D-0B329CEEAEF6}" destId="{3D512C5B-87D0-2341-9925-3567ED305B78}" srcOrd="0" destOrd="0" presId="urn:microsoft.com/office/officeart/2005/8/layout/orgChart1"/>
    <dgm:cxn modelId="{76997E4D-FE8D-0746-936D-3B029E998783}" type="presOf" srcId="{BB5C5883-DC7C-224D-993A-73A3F1930E1B}" destId="{5AA64953-BF97-9F46-BC55-42C8AED9418D}" srcOrd="1" destOrd="0" presId="urn:microsoft.com/office/officeart/2005/8/layout/orgChart1"/>
    <dgm:cxn modelId="{12961612-C56D-2041-A6CE-D578C1AEE5E2}" type="presOf" srcId="{02B369D4-3629-9B40-B33F-438C681B3849}" destId="{30DAD60F-796B-1B4C-BFEE-19E3BC1B9FB1}" srcOrd="0" destOrd="0" presId="urn:microsoft.com/office/officeart/2005/8/layout/orgChart1"/>
    <dgm:cxn modelId="{7E771BD4-7EAB-B04E-B777-8A1AA5B6B024}" type="presOf" srcId="{8DCF331F-20DE-924F-B3FB-EACDAD1781B9}" destId="{8D6FF88C-8772-DB4C-B997-3F8A071ACD05}" srcOrd="0" destOrd="0" presId="urn:microsoft.com/office/officeart/2005/8/layout/orgChart1"/>
    <dgm:cxn modelId="{A66710B5-B7D2-D14A-A269-EF6A75A189A1}" type="presOf" srcId="{DA892A63-A654-3B44-AD81-B09D139E1E77}" destId="{CF307B6F-461F-844D-8666-29B820291605}" srcOrd="0" destOrd="0" presId="urn:microsoft.com/office/officeart/2005/8/layout/orgChart1"/>
    <dgm:cxn modelId="{0F06E4B8-7C2E-7349-9907-C2584F0FA238}" type="presOf" srcId="{DD7E95A5-D59A-8643-AB33-C5A15DB3D50D}" destId="{B605CD9E-34C3-D744-890E-A0A71498B2B9}" srcOrd="0" destOrd="0" presId="urn:microsoft.com/office/officeart/2005/8/layout/orgChart1"/>
    <dgm:cxn modelId="{26881601-3899-E74A-91B9-591E2BD9A65F}" type="presOf" srcId="{24AFFD02-6EC5-F942-8471-97D1DF9AC627}" destId="{D29E4F35-F6CD-8446-B6FF-8FC696AE87D8}" srcOrd="1" destOrd="0" presId="urn:microsoft.com/office/officeart/2005/8/layout/orgChart1"/>
    <dgm:cxn modelId="{6CEE8A7B-CE9E-274F-8CB6-87E9A228755D}" srcId="{BC880B94-476B-F142-A27E-CFC3597FF34F}" destId="{C1CC9C47-7909-1542-A1A0-F84545CCB516}" srcOrd="0" destOrd="0" parTransId="{F8D36204-85BF-7F46-B2CC-4617692C14E3}" sibTransId="{ED425023-D85B-DD40-BC2A-429C4F77FFE3}"/>
    <dgm:cxn modelId="{A76C428F-EE45-D948-B820-99586325324A}" type="presOf" srcId="{E7AA2845-1A27-6147-A919-DDB43BC9BFD6}" destId="{136166F4-128D-994E-9B60-7C71D10894D7}" srcOrd="0" destOrd="0" presId="urn:microsoft.com/office/officeart/2005/8/layout/orgChart1"/>
    <dgm:cxn modelId="{A667315D-0BA4-984E-AB95-956A5A7E9A5C}" srcId="{BC880B94-476B-F142-A27E-CFC3597FF34F}" destId="{DD7E95A5-D59A-8643-AB33-C5A15DB3D50D}" srcOrd="1" destOrd="0" parTransId="{DAF8A10E-EFBA-274C-A048-49A01BFEFCE5}" sibTransId="{6C2AE9D2-5A7A-2C4B-B13F-B600BA731CD7}"/>
    <dgm:cxn modelId="{47AE159A-5046-5943-B81E-42711B998D12}" srcId="{614E52AB-BA36-EA4B-9084-0F5252F258A3}" destId="{BC880B94-476B-F142-A27E-CFC3597FF34F}" srcOrd="0" destOrd="0" parTransId="{B4E20A4A-EF26-9C4C-A2A5-2F3B0BCF7520}" sibTransId="{5D82A5CB-7A16-B345-A072-B76C3A526801}"/>
    <dgm:cxn modelId="{7630C7A1-E800-7748-BE01-558ED035D1A1}" type="presOf" srcId="{614E52AB-BA36-EA4B-9084-0F5252F258A3}" destId="{16CC0B94-8A7E-4243-AE56-64E144D312B9}" srcOrd="0" destOrd="0" presId="urn:microsoft.com/office/officeart/2005/8/layout/orgChart1"/>
    <dgm:cxn modelId="{585A76EF-87E6-5445-A1C2-E9DFAF7DD996}" srcId="{BC880B94-476B-F142-A27E-CFC3597FF34F}" destId="{C4B05232-516D-AE4F-833D-0B329CEEAEF6}" srcOrd="4" destOrd="0" parTransId="{DA892A63-A654-3B44-AD81-B09D139E1E77}" sibTransId="{5578F490-1A8F-A046-8A8A-9D3143614AA6}"/>
    <dgm:cxn modelId="{F4893AC5-8B9B-6B42-8FA3-4E0EFB357D56}" srcId="{BC880B94-476B-F142-A27E-CFC3597FF34F}" destId="{24AFFD02-6EC5-F942-8471-97D1DF9AC627}" srcOrd="2" destOrd="0" parTransId="{746BC256-A4B7-8F42-ABF7-6E9DCF05797D}" sibTransId="{627F35DB-1CED-4047-83DF-37095533011B}"/>
    <dgm:cxn modelId="{8B0039DA-A382-C246-9436-836CFF0E9913}" type="presOf" srcId="{02B369D4-3629-9B40-B33F-438C681B3849}" destId="{582C1CFD-0E27-EC4E-B67A-2FD395F7DB54}" srcOrd="1" destOrd="0" presId="urn:microsoft.com/office/officeart/2005/8/layout/orgChart1"/>
    <dgm:cxn modelId="{B71C9A8A-6FCE-3A48-A40C-863FD6D4293B}" type="presOf" srcId="{24AFFD02-6EC5-F942-8471-97D1DF9AC627}" destId="{7082B332-BD3E-024F-A0FB-CFAC03944003}" srcOrd="0" destOrd="0" presId="urn:microsoft.com/office/officeart/2005/8/layout/orgChart1"/>
    <dgm:cxn modelId="{25CEA67C-7B9E-3047-9526-47EA905D7292}" type="presOf" srcId="{DAF8A10E-EFBA-274C-A048-49A01BFEFCE5}" destId="{DC3A5864-F829-434C-888E-A74D96C771A4}" srcOrd="0" destOrd="0" presId="urn:microsoft.com/office/officeart/2005/8/layout/orgChart1"/>
    <dgm:cxn modelId="{5560F9F6-8E26-404A-8633-92EB1E301DA6}" type="presOf" srcId="{C4B05232-516D-AE4F-833D-0B329CEEAEF6}" destId="{504E36C9-BC6F-8641-BB2E-47DEC601BB70}" srcOrd="1" destOrd="0" presId="urn:microsoft.com/office/officeart/2005/8/layout/orgChart1"/>
    <dgm:cxn modelId="{1DFA1D5C-447A-114E-906F-6F4A862203C2}" type="presOf" srcId="{DD7E95A5-D59A-8643-AB33-C5A15DB3D50D}" destId="{CBB20292-4DE5-4548-B41D-9C0DC6FBFF59}" srcOrd="1" destOrd="0" presId="urn:microsoft.com/office/officeart/2005/8/layout/orgChart1"/>
    <dgm:cxn modelId="{52B0CEA8-E69E-0348-A1A2-8AF0A7E98995}" srcId="{BC880B94-476B-F142-A27E-CFC3597FF34F}" destId="{01246AE6-B609-8446-AA04-EE6D5EBAD4B6}" srcOrd="5" destOrd="0" parTransId="{E7AA2845-1A27-6147-A919-DDB43BC9BFD6}" sibTransId="{508F92E3-D538-774B-8ED0-0678775DECB7}"/>
    <dgm:cxn modelId="{C06156CE-7B6E-1948-A48B-E1A81163D817}" type="presOf" srcId="{BC880B94-476B-F142-A27E-CFC3597FF34F}" destId="{C222FF63-0B2D-5345-B8C9-826CECCA44C6}" srcOrd="0" destOrd="0" presId="urn:microsoft.com/office/officeart/2005/8/layout/orgChart1"/>
    <dgm:cxn modelId="{A47F60D3-C7AD-A343-A4B6-E1FCF15FCCB8}" type="presOf" srcId="{F88A4A1E-3126-DD45-979C-F49D5561E5DF}" destId="{43447B9D-91A3-7044-837B-896A58CFCFFF}" srcOrd="0" destOrd="0" presId="urn:microsoft.com/office/officeart/2005/8/layout/orgChart1"/>
    <dgm:cxn modelId="{156781A1-45AD-234E-87E2-F96C6D1DDD1E}" type="presOf" srcId="{01246AE6-B609-8446-AA04-EE6D5EBAD4B6}" destId="{1796C436-A427-B141-ACC3-D66F3EA3DD6A}" srcOrd="0" destOrd="0" presId="urn:microsoft.com/office/officeart/2005/8/layout/orgChart1"/>
    <dgm:cxn modelId="{FA58AD2A-820D-EC43-B81A-B55EBD13E6E7}" type="presOf" srcId="{01246AE6-B609-8446-AA04-EE6D5EBAD4B6}" destId="{43974E8D-2CA0-0C42-97A6-BB45889CA5D9}" srcOrd="1" destOrd="0" presId="urn:microsoft.com/office/officeart/2005/8/layout/orgChart1"/>
    <dgm:cxn modelId="{A15AFB97-E970-DA4D-9830-A7CC8AFF1F73}" type="presOf" srcId="{BC880B94-476B-F142-A27E-CFC3597FF34F}" destId="{94914BE6-ECDB-DF42-A3F1-4833FE8A6A26}" srcOrd="1" destOrd="0" presId="urn:microsoft.com/office/officeart/2005/8/layout/orgChart1"/>
    <dgm:cxn modelId="{1D643E04-B9A3-3E41-B9BC-F47598740B37}" type="presOf" srcId="{C1CC9C47-7909-1542-A1A0-F84545CCB516}" destId="{AE600DE1-25D5-F345-9FC7-2C0829B4047D}" srcOrd="1" destOrd="0" presId="urn:microsoft.com/office/officeart/2005/8/layout/orgChart1"/>
    <dgm:cxn modelId="{4FE40B8D-2A32-CA42-8A2C-4CC4C286AD0A}" type="presOf" srcId="{746BC256-A4B7-8F42-ABF7-6E9DCF05797D}" destId="{8DC858FC-6EBC-B943-AFC9-3078C9402526}" srcOrd="0" destOrd="0" presId="urn:microsoft.com/office/officeart/2005/8/layout/orgChart1"/>
    <dgm:cxn modelId="{1182EB39-33D7-AE40-9E01-0CC21C31281A}" type="presOf" srcId="{C1CC9C47-7909-1542-A1A0-F84545CCB516}" destId="{BA2DE1C8-9C0A-DD4E-B5D0-57BDB4862451}" srcOrd="0" destOrd="0" presId="urn:microsoft.com/office/officeart/2005/8/layout/orgChart1"/>
    <dgm:cxn modelId="{1E2A3885-827F-5E4E-9776-21DCC9397E66}" srcId="{BC880B94-476B-F142-A27E-CFC3597FF34F}" destId="{02B369D4-3629-9B40-B33F-438C681B3849}" srcOrd="6" destOrd="0" parTransId="{F88A4A1E-3126-DD45-979C-F49D5561E5DF}" sibTransId="{BB097392-6630-E845-9431-F8782BE182E3}"/>
    <dgm:cxn modelId="{86BBB019-DDCE-5448-9E62-6C547C6E3E5E}" type="presParOf" srcId="{16CC0B94-8A7E-4243-AE56-64E144D312B9}" destId="{1D50518C-1EAA-174E-BD07-6120A8E63F4E}" srcOrd="0" destOrd="0" presId="urn:microsoft.com/office/officeart/2005/8/layout/orgChart1"/>
    <dgm:cxn modelId="{4FB07B61-3B64-DF41-BE0C-A428B6FF5272}" type="presParOf" srcId="{1D50518C-1EAA-174E-BD07-6120A8E63F4E}" destId="{F36C4F08-6582-2441-9F2C-B8316058AAC3}" srcOrd="0" destOrd="0" presId="urn:microsoft.com/office/officeart/2005/8/layout/orgChart1"/>
    <dgm:cxn modelId="{2B3DE15A-665B-9946-9028-712FF93B9044}" type="presParOf" srcId="{F36C4F08-6582-2441-9F2C-B8316058AAC3}" destId="{C222FF63-0B2D-5345-B8C9-826CECCA44C6}" srcOrd="0" destOrd="0" presId="urn:microsoft.com/office/officeart/2005/8/layout/orgChart1"/>
    <dgm:cxn modelId="{4EA9640C-CD10-B643-A6E8-129678308315}" type="presParOf" srcId="{F36C4F08-6582-2441-9F2C-B8316058AAC3}" destId="{94914BE6-ECDB-DF42-A3F1-4833FE8A6A26}" srcOrd="1" destOrd="0" presId="urn:microsoft.com/office/officeart/2005/8/layout/orgChart1"/>
    <dgm:cxn modelId="{FC2F8933-D857-8C44-973D-20EDDF47ECC2}" type="presParOf" srcId="{1D50518C-1EAA-174E-BD07-6120A8E63F4E}" destId="{42962401-C5EB-1344-9D10-D61B296D4F74}" srcOrd="1" destOrd="0" presId="urn:microsoft.com/office/officeart/2005/8/layout/orgChart1"/>
    <dgm:cxn modelId="{4020875F-52A4-E948-A2A1-62F316264DF4}" type="presParOf" srcId="{42962401-C5EB-1344-9D10-D61B296D4F74}" destId="{8DC858FC-6EBC-B943-AFC9-3078C9402526}" srcOrd="0" destOrd="0" presId="urn:microsoft.com/office/officeart/2005/8/layout/orgChart1"/>
    <dgm:cxn modelId="{79E201FF-D30C-4D48-B7AA-211303D3DE89}" type="presParOf" srcId="{42962401-C5EB-1344-9D10-D61B296D4F74}" destId="{1107FAC0-09E6-A448-AA09-7A86BD6FB2D0}" srcOrd="1" destOrd="0" presId="urn:microsoft.com/office/officeart/2005/8/layout/orgChart1"/>
    <dgm:cxn modelId="{2E4795CD-4EF3-3F4E-84B0-35505558DCA6}" type="presParOf" srcId="{1107FAC0-09E6-A448-AA09-7A86BD6FB2D0}" destId="{EDE2DA03-0D29-9445-A869-615682BEBF3A}" srcOrd="0" destOrd="0" presId="urn:microsoft.com/office/officeart/2005/8/layout/orgChart1"/>
    <dgm:cxn modelId="{521B7A47-C397-BB4A-94DA-681323A5807A}" type="presParOf" srcId="{EDE2DA03-0D29-9445-A869-615682BEBF3A}" destId="{7082B332-BD3E-024F-A0FB-CFAC03944003}" srcOrd="0" destOrd="0" presId="urn:microsoft.com/office/officeart/2005/8/layout/orgChart1"/>
    <dgm:cxn modelId="{AAA3A4DB-4CBE-1F4F-9F78-660EAC8A8657}" type="presParOf" srcId="{EDE2DA03-0D29-9445-A869-615682BEBF3A}" destId="{D29E4F35-F6CD-8446-B6FF-8FC696AE87D8}" srcOrd="1" destOrd="0" presId="urn:microsoft.com/office/officeart/2005/8/layout/orgChart1"/>
    <dgm:cxn modelId="{4C2FB7C4-BF13-9543-BA19-64C57F8A2C10}" type="presParOf" srcId="{1107FAC0-09E6-A448-AA09-7A86BD6FB2D0}" destId="{50EB01D2-9A13-814D-9EB3-5BC5D0B1B1C2}" srcOrd="1" destOrd="0" presId="urn:microsoft.com/office/officeart/2005/8/layout/orgChart1"/>
    <dgm:cxn modelId="{A719C06F-BB43-A74D-9188-13EE3C54E14E}" type="presParOf" srcId="{1107FAC0-09E6-A448-AA09-7A86BD6FB2D0}" destId="{9E1D3222-5D1C-2C49-BD46-2D6E97D49D4E}" srcOrd="2" destOrd="0" presId="urn:microsoft.com/office/officeart/2005/8/layout/orgChart1"/>
    <dgm:cxn modelId="{65944A1B-70C2-2E47-8FCA-11D6A99199C2}" type="presParOf" srcId="{42962401-C5EB-1344-9D10-D61B296D4F74}" destId="{8D6FF88C-8772-DB4C-B997-3F8A071ACD05}" srcOrd="2" destOrd="0" presId="urn:microsoft.com/office/officeart/2005/8/layout/orgChart1"/>
    <dgm:cxn modelId="{5207FFB0-2D5F-4E40-BE4D-D322EE5BA115}" type="presParOf" srcId="{42962401-C5EB-1344-9D10-D61B296D4F74}" destId="{56A0EB06-09D4-E94F-942A-B31E8F787886}" srcOrd="3" destOrd="0" presId="urn:microsoft.com/office/officeart/2005/8/layout/orgChart1"/>
    <dgm:cxn modelId="{A6007625-74CF-4F44-8112-3763F94344FF}" type="presParOf" srcId="{56A0EB06-09D4-E94F-942A-B31E8F787886}" destId="{58E141D2-98B7-B242-8173-98D70F4CA408}" srcOrd="0" destOrd="0" presId="urn:microsoft.com/office/officeart/2005/8/layout/orgChart1"/>
    <dgm:cxn modelId="{70EEE79F-8C18-5C4C-8E66-1C28850AED7E}" type="presParOf" srcId="{58E141D2-98B7-B242-8173-98D70F4CA408}" destId="{A42E0AC6-E368-A04C-9963-41CA3EED561F}" srcOrd="0" destOrd="0" presId="urn:microsoft.com/office/officeart/2005/8/layout/orgChart1"/>
    <dgm:cxn modelId="{4740C7C5-C386-E64C-B616-704320F7F91B}" type="presParOf" srcId="{58E141D2-98B7-B242-8173-98D70F4CA408}" destId="{5AA64953-BF97-9F46-BC55-42C8AED9418D}" srcOrd="1" destOrd="0" presId="urn:microsoft.com/office/officeart/2005/8/layout/orgChart1"/>
    <dgm:cxn modelId="{C8B6206D-F061-B444-BD67-537C6D234FAE}" type="presParOf" srcId="{56A0EB06-09D4-E94F-942A-B31E8F787886}" destId="{E101F1F2-A4BD-B141-AE90-014BB6EBC173}" srcOrd="1" destOrd="0" presId="urn:microsoft.com/office/officeart/2005/8/layout/orgChart1"/>
    <dgm:cxn modelId="{25E1A8E2-3BFF-7C41-A121-956C77DF4E1E}" type="presParOf" srcId="{56A0EB06-09D4-E94F-942A-B31E8F787886}" destId="{7F778C64-985A-B144-A1A1-CA86B0366C7B}" srcOrd="2" destOrd="0" presId="urn:microsoft.com/office/officeart/2005/8/layout/orgChart1"/>
    <dgm:cxn modelId="{2A5F92BB-7871-F24F-B5A8-90E48311AC5A}" type="presParOf" srcId="{42962401-C5EB-1344-9D10-D61B296D4F74}" destId="{CF307B6F-461F-844D-8666-29B820291605}" srcOrd="4" destOrd="0" presId="urn:microsoft.com/office/officeart/2005/8/layout/orgChart1"/>
    <dgm:cxn modelId="{E9576988-4F3B-3044-BF25-3619B66076C7}" type="presParOf" srcId="{42962401-C5EB-1344-9D10-D61B296D4F74}" destId="{216E92A9-A08C-8344-96B0-46C3C6A4D456}" srcOrd="5" destOrd="0" presId="urn:microsoft.com/office/officeart/2005/8/layout/orgChart1"/>
    <dgm:cxn modelId="{FEED84D6-B46B-1F43-B491-461C4B286E30}" type="presParOf" srcId="{216E92A9-A08C-8344-96B0-46C3C6A4D456}" destId="{0224981B-2EDD-BD42-9B80-0CA1200FF525}" srcOrd="0" destOrd="0" presId="urn:microsoft.com/office/officeart/2005/8/layout/orgChart1"/>
    <dgm:cxn modelId="{47A83863-908E-3147-9DAF-5C4DE9931B23}" type="presParOf" srcId="{0224981B-2EDD-BD42-9B80-0CA1200FF525}" destId="{3D512C5B-87D0-2341-9925-3567ED305B78}" srcOrd="0" destOrd="0" presId="urn:microsoft.com/office/officeart/2005/8/layout/orgChart1"/>
    <dgm:cxn modelId="{8DD5B2AA-68D8-5F4D-9FB1-36317D855AB4}" type="presParOf" srcId="{0224981B-2EDD-BD42-9B80-0CA1200FF525}" destId="{504E36C9-BC6F-8641-BB2E-47DEC601BB70}" srcOrd="1" destOrd="0" presId="urn:microsoft.com/office/officeart/2005/8/layout/orgChart1"/>
    <dgm:cxn modelId="{D5B4E517-831A-154B-90B8-95D9EEA1C2A0}" type="presParOf" srcId="{216E92A9-A08C-8344-96B0-46C3C6A4D456}" destId="{5741A6D6-70AD-0F46-9ABE-676C4F511EA1}" srcOrd="1" destOrd="0" presId="urn:microsoft.com/office/officeart/2005/8/layout/orgChart1"/>
    <dgm:cxn modelId="{464CA684-516A-C948-9ED0-CEF0AAFFF22D}" type="presParOf" srcId="{216E92A9-A08C-8344-96B0-46C3C6A4D456}" destId="{1723AEA9-5711-FC48-81D4-F463B42E6431}" srcOrd="2" destOrd="0" presId="urn:microsoft.com/office/officeart/2005/8/layout/orgChart1"/>
    <dgm:cxn modelId="{BC8174F0-CE4F-B542-B660-6F3CC2E8FE61}" type="presParOf" srcId="{42962401-C5EB-1344-9D10-D61B296D4F74}" destId="{136166F4-128D-994E-9B60-7C71D10894D7}" srcOrd="6" destOrd="0" presId="urn:microsoft.com/office/officeart/2005/8/layout/orgChart1"/>
    <dgm:cxn modelId="{51B18DC7-1A68-0140-9A55-6EB0E76977D7}" type="presParOf" srcId="{42962401-C5EB-1344-9D10-D61B296D4F74}" destId="{6E1BB8B4-BC15-8047-896A-5699FC603F3C}" srcOrd="7" destOrd="0" presId="urn:microsoft.com/office/officeart/2005/8/layout/orgChart1"/>
    <dgm:cxn modelId="{64840717-1B3B-494F-BF7E-AD00B0178FEB}" type="presParOf" srcId="{6E1BB8B4-BC15-8047-896A-5699FC603F3C}" destId="{10F968AF-9C0D-984E-9160-529B2AA93461}" srcOrd="0" destOrd="0" presId="urn:microsoft.com/office/officeart/2005/8/layout/orgChart1"/>
    <dgm:cxn modelId="{943838D5-A211-0149-A11A-B102EA985CEE}" type="presParOf" srcId="{10F968AF-9C0D-984E-9160-529B2AA93461}" destId="{1796C436-A427-B141-ACC3-D66F3EA3DD6A}" srcOrd="0" destOrd="0" presId="urn:microsoft.com/office/officeart/2005/8/layout/orgChart1"/>
    <dgm:cxn modelId="{94ED339C-BB15-C44E-AD03-8735E3D3A279}" type="presParOf" srcId="{10F968AF-9C0D-984E-9160-529B2AA93461}" destId="{43974E8D-2CA0-0C42-97A6-BB45889CA5D9}" srcOrd="1" destOrd="0" presId="urn:microsoft.com/office/officeart/2005/8/layout/orgChart1"/>
    <dgm:cxn modelId="{5AF67063-128D-C746-B95D-52B17C0EA76B}" type="presParOf" srcId="{6E1BB8B4-BC15-8047-896A-5699FC603F3C}" destId="{1B94E994-FA87-EF4B-867F-D43C4D4E5BA3}" srcOrd="1" destOrd="0" presId="urn:microsoft.com/office/officeart/2005/8/layout/orgChart1"/>
    <dgm:cxn modelId="{F2DC23B1-E377-094C-87A9-7A80E2433647}" type="presParOf" srcId="{6E1BB8B4-BC15-8047-896A-5699FC603F3C}" destId="{DC865CFC-DA9F-774C-8ABD-3A181A55D7DD}" srcOrd="2" destOrd="0" presId="urn:microsoft.com/office/officeart/2005/8/layout/orgChart1"/>
    <dgm:cxn modelId="{6244A68B-0683-A44E-9B92-46914059CA56}" type="presParOf" srcId="{42962401-C5EB-1344-9D10-D61B296D4F74}" destId="{43447B9D-91A3-7044-837B-896A58CFCFFF}" srcOrd="8" destOrd="0" presId="urn:microsoft.com/office/officeart/2005/8/layout/orgChart1"/>
    <dgm:cxn modelId="{75A4E2B3-24FD-C248-83EE-6EC3F640A273}" type="presParOf" srcId="{42962401-C5EB-1344-9D10-D61B296D4F74}" destId="{21C94049-9E35-6341-9664-85BA698A9475}" srcOrd="9" destOrd="0" presId="urn:microsoft.com/office/officeart/2005/8/layout/orgChart1"/>
    <dgm:cxn modelId="{271928C1-CFB8-D142-AF74-56E8042A1570}" type="presParOf" srcId="{21C94049-9E35-6341-9664-85BA698A9475}" destId="{C9DCD02E-3336-B146-B2CE-AA084D69FACC}" srcOrd="0" destOrd="0" presId="urn:microsoft.com/office/officeart/2005/8/layout/orgChart1"/>
    <dgm:cxn modelId="{6D97AE6F-9BDD-F54E-BA56-641A7F4C8D0F}" type="presParOf" srcId="{C9DCD02E-3336-B146-B2CE-AA084D69FACC}" destId="{30DAD60F-796B-1B4C-BFEE-19E3BC1B9FB1}" srcOrd="0" destOrd="0" presId="urn:microsoft.com/office/officeart/2005/8/layout/orgChart1"/>
    <dgm:cxn modelId="{BB0DE807-6B19-4542-A292-4A89CD616B66}" type="presParOf" srcId="{C9DCD02E-3336-B146-B2CE-AA084D69FACC}" destId="{582C1CFD-0E27-EC4E-B67A-2FD395F7DB54}" srcOrd="1" destOrd="0" presId="urn:microsoft.com/office/officeart/2005/8/layout/orgChart1"/>
    <dgm:cxn modelId="{B4404907-D32C-0D45-AA40-332C68E277DD}" type="presParOf" srcId="{21C94049-9E35-6341-9664-85BA698A9475}" destId="{D89EDA22-BAF7-6F4A-B2C0-53FF57FFED56}" srcOrd="1" destOrd="0" presId="urn:microsoft.com/office/officeart/2005/8/layout/orgChart1"/>
    <dgm:cxn modelId="{EC2212EF-C237-E64E-BF7C-7CD82C4A0899}" type="presParOf" srcId="{21C94049-9E35-6341-9664-85BA698A9475}" destId="{522ABBFD-8837-C543-9B36-2B7B15A7E1F3}" srcOrd="2" destOrd="0" presId="urn:microsoft.com/office/officeart/2005/8/layout/orgChart1"/>
    <dgm:cxn modelId="{AF54794F-85AD-124D-AA3C-6470E35AA229}" type="presParOf" srcId="{1D50518C-1EAA-174E-BD07-6120A8E63F4E}" destId="{2AA15588-2B5A-6A4A-8DB2-2216EAAB74AF}" srcOrd="2" destOrd="0" presId="urn:microsoft.com/office/officeart/2005/8/layout/orgChart1"/>
    <dgm:cxn modelId="{8B06B599-BA9A-C74D-B2DB-8AB469ACCC23}" type="presParOf" srcId="{2AA15588-2B5A-6A4A-8DB2-2216EAAB74AF}" destId="{DCCDFD9B-9139-584A-8557-497A64662BAD}" srcOrd="0" destOrd="0" presId="urn:microsoft.com/office/officeart/2005/8/layout/orgChart1"/>
    <dgm:cxn modelId="{424E9D96-2BC2-4F4F-A099-17917B752954}" type="presParOf" srcId="{2AA15588-2B5A-6A4A-8DB2-2216EAAB74AF}" destId="{435D7664-9D73-3943-8597-D49FAFFC8E0D}" srcOrd="1" destOrd="0" presId="urn:microsoft.com/office/officeart/2005/8/layout/orgChart1"/>
    <dgm:cxn modelId="{A29BAE5D-EE7E-5E49-88FE-066460F583D4}" type="presParOf" srcId="{435D7664-9D73-3943-8597-D49FAFFC8E0D}" destId="{5AE30DDA-F028-8944-BAF5-E5662CF8614D}" srcOrd="0" destOrd="0" presId="urn:microsoft.com/office/officeart/2005/8/layout/orgChart1"/>
    <dgm:cxn modelId="{A91B65C0-61E9-E644-AE73-101F2F19B8FF}" type="presParOf" srcId="{5AE30DDA-F028-8944-BAF5-E5662CF8614D}" destId="{BA2DE1C8-9C0A-DD4E-B5D0-57BDB4862451}" srcOrd="0" destOrd="0" presId="urn:microsoft.com/office/officeart/2005/8/layout/orgChart1"/>
    <dgm:cxn modelId="{A3527A17-297F-7643-8DA7-BFE9BFB88E33}" type="presParOf" srcId="{5AE30DDA-F028-8944-BAF5-E5662CF8614D}" destId="{AE600DE1-25D5-F345-9FC7-2C0829B4047D}" srcOrd="1" destOrd="0" presId="urn:microsoft.com/office/officeart/2005/8/layout/orgChart1"/>
    <dgm:cxn modelId="{D49FB8D6-89E8-324A-BC3F-17F9F489861D}" type="presParOf" srcId="{435D7664-9D73-3943-8597-D49FAFFC8E0D}" destId="{D3670F6F-8B2C-9F4C-9FF5-30AADE24AF73}" srcOrd="1" destOrd="0" presId="urn:microsoft.com/office/officeart/2005/8/layout/orgChart1"/>
    <dgm:cxn modelId="{DD9FFD6E-B9F4-3647-B954-02CE3AE4CC07}" type="presParOf" srcId="{435D7664-9D73-3943-8597-D49FAFFC8E0D}" destId="{3634E717-107B-8540-928A-386C875BE4EB}" srcOrd="2" destOrd="0" presId="urn:microsoft.com/office/officeart/2005/8/layout/orgChart1"/>
    <dgm:cxn modelId="{DB8B7B65-2AE1-2E4A-A4EC-0FB2C90F5C7F}" type="presParOf" srcId="{2AA15588-2B5A-6A4A-8DB2-2216EAAB74AF}" destId="{DC3A5864-F829-434C-888E-A74D96C771A4}" srcOrd="2" destOrd="0" presId="urn:microsoft.com/office/officeart/2005/8/layout/orgChart1"/>
    <dgm:cxn modelId="{FEEF40C3-9304-C142-A8F3-367A10DD36F7}" type="presParOf" srcId="{2AA15588-2B5A-6A4A-8DB2-2216EAAB74AF}" destId="{814EC52A-0F38-BE45-AF59-FD1C6A325FFA}" srcOrd="3" destOrd="0" presId="urn:microsoft.com/office/officeart/2005/8/layout/orgChart1"/>
    <dgm:cxn modelId="{481D7481-5052-D049-85B5-1A715467EC10}" type="presParOf" srcId="{814EC52A-0F38-BE45-AF59-FD1C6A325FFA}" destId="{3C69A755-27E6-EB49-B590-21537EEEC23F}" srcOrd="0" destOrd="0" presId="urn:microsoft.com/office/officeart/2005/8/layout/orgChart1"/>
    <dgm:cxn modelId="{B2393599-BE75-4941-9285-A213CE41A681}" type="presParOf" srcId="{3C69A755-27E6-EB49-B590-21537EEEC23F}" destId="{B605CD9E-34C3-D744-890E-A0A71498B2B9}" srcOrd="0" destOrd="0" presId="urn:microsoft.com/office/officeart/2005/8/layout/orgChart1"/>
    <dgm:cxn modelId="{036AF2C2-3B75-BD41-93BB-8BD7438B12EE}" type="presParOf" srcId="{3C69A755-27E6-EB49-B590-21537EEEC23F}" destId="{CBB20292-4DE5-4548-B41D-9C0DC6FBFF59}" srcOrd="1" destOrd="0" presId="urn:microsoft.com/office/officeart/2005/8/layout/orgChart1"/>
    <dgm:cxn modelId="{6ECCCD18-09A3-8F42-A711-17D21180BD52}" type="presParOf" srcId="{814EC52A-0F38-BE45-AF59-FD1C6A325FFA}" destId="{0EBDD4F7-3615-D841-B8C5-E736DE377F77}" srcOrd="1" destOrd="0" presId="urn:microsoft.com/office/officeart/2005/8/layout/orgChart1"/>
    <dgm:cxn modelId="{D2D83C29-840B-8D4F-8004-95885EED1450}" type="presParOf" srcId="{814EC52A-0F38-BE45-AF59-FD1C6A325FFA}" destId="{C46433F6-1374-CD4E-B5CA-C1EEDF74308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F7FD11-66C5-AE48-AC3D-838B08246099}">
      <dsp:nvSpPr>
        <dsp:cNvPr id="0" name=""/>
        <dsp:cNvSpPr/>
      </dsp:nvSpPr>
      <dsp:spPr>
        <a:xfrm>
          <a:off x="2223728" y="1517564"/>
          <a:ext cx="2014008" cy="179822"/>
        </a:xfrm>
        <a:custGeom>
          <a:avLst/>
          <a:gdLst/>
          <a:ahLst/>
          <a:cxnLst/>
          <a:rect l="0" t="0" r="0" b="0"/>
          <a:pathLst>
            <a:path>
              <a:moveTo>
                <a:pt x="0" y="179822"/>
              </a:moveTo>
              <a:lnTo>
                <a:pt x="2014008" y="179822"/>
              </a:lnTo>
              <a:lnTo>
                <a:pt x="201400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439443-F1C6-674C-9F0F-BFEF88CF71B7}">
      <dsp:nvSpPr>
        <dsp:cNvPr id="0" name=""/>
        <dsp:cNvSpPr/>
      </dsp:nvSpPr>
      <dsp:spPr>
        <a:xfrm>
          <a:off x="2223728" y="1697386"/>
          <a:ext cx="4028017" cy="6185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740301" y="0"/>
              </a:lnTo>
              <a:lnTo>
                <a:pt x="3740301" y="618588"/>
              </a:lnTo>
              <a:lnTo>
                <a:pt x="4028017" y="61858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FDE6E0-C7B5-EA4C-B636-03BE79F32E89}">
      <dsp:nvSpPr>
        <dsp:cNvPr id="0" name=""/>
        <dsp:cNvSpPr/>
      </dsp:nvSpPr>
      <dsp:spPr>
        <a:xfrm>
          <a:off x="2223728" y="1078798"/>
          <a:ext cx="4028017" cy="618588"/>
        </a:xfrm>
        <a:custGeom>
          <a:avLst/>
          <a:gdLst/>
          <a:ahLst/>
          <a:cxnLst/>
          <a:rect l="0" t="0" r="0" b="0"/>
          <a:pathLst>
            <a:path>
              <a:moveTo>
                <a:pt x="0" y="618588"/>
              </a:moveTo>
              <a:lnTo>
                <a:pt x="3740301" y="618588"/>
              </a:lnTo>
              <a:lnTo>
                <a:pt x="3740301" y="0"/>
              </a:lnTo>
              <a:lnTo>
                <a:pt x="4028017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F7DBE1-6B71-0A44-ABD7-99E7ECF97F91}">
      <dsp:nvSpPr>
        <dsp:cNvPr id="0" name=""/>
        <dsp:cNvSpPr/>
      </dsp:nvSpPr>
      <dsp:spPr>
        <a:xfrm>
          <a:off x="3916" y="1145967"/>
          <a:ext cx="2219811" cy="1102838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Bernardo Moda Contrast"/>
              <a:cs typeface="Bernardo Moda Contrast"/>
            </a:rPr>
            <a:t>Las </a:t>
          </a:r>
          <a:r>
            <a:rPr lang="es-ES" sz="24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Bernardo Moda Contrast"/>
              <a:cs typeface="Bernardo Moda Contrast"/>
            </a:rPr>
            <a:t>Emociones - Guía </a:t>
          </a:r>
          <a:endParaRPr lang="es-ES" sz="2400" kern="1200" dirty="0">
            <a:solidFill>
              <a:schemeClr val="tx1">
                <a:lumMod val="65000"/>
                <a:lumOff val="35000"/>
              </a:schemeClr>
            </a:solidFill>
            <a:latin typeface="Bernardo Moda Contrast"/>
            <a:cs typeface="Bernardo Moda Contrast"/>
          </a:endParaRPr>
        </a:p>
      </dsp:txBody>
      <dsp:txXfrm>
        <a:off x="3916" y="1145967"/>
        <a:ext cx="2219811" cy="1102838"/>
      </dsp:txXfrm>
    </dsp:sp>
    <dsp:sp modelId="{D5295AD8-B70C-BE46-B3BA-C57B25633895}">
      <dsp:nvSpPr>
        <dsp:cNvPr id="0" name=""/>
        <dsp:cNvSpPr/>
      </dsp:nvSpPr>
      <dsp:spPr>
        <a:xfrm>
          <a:off x="6251746" y="640031"/>
          <a:ext cx="1548859" cy="877532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Bernardo Moda Contrast"/>
              <a:cs typeface="Bernardo Moda Contrast"/>
            </a:rPr>
            <a:t>Felicidad</a:t>
          </a:r>
          <a:endParaRPr lang="es-ES" sz="2400" kern="1200" dirty="0">
            <a:solidFill>
              <a:schemeClr val="tx1">
                <a:lumMod val="65000"/>
                <a:lumOff val="35000"/>
              </a:schemeClr>
            </a:solidFill>
            <a:latin typeface="Bernardo Moda Contrast"/>
            <a:cs typeface="Bernardo Moda Contrast"/>
          </a:endParaRPr>
        </a:p>
      </dsp:txBody>
      <dsp:txXfrm>
        <a:off x="6251746" y="640031"/>
        <a:ext cx="1548859" cy="877532"/>
      </dsp:txXfrm>
    </dsp:sp>
    <dsp:sp modelId="{A5513EB9-3982-9D4E-A64D-0E78099AFAE4}">
      <dsp:nvSpPr>
        <dsp:cNvPr id="0" name=""/>
        <dsp:cNvSpPr/>
      </dsp:nvSpPr>
      <dsp:spPr>
        <a:xfrm>
          <a:off x="6251746" y="1877208"/>
          <a:ext cx="1495574" cy="877532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Bernardo Moda Contrast"/>
              <a:cs typeface="Bernardo Moda Contrast"/>
            </a:rPr>
            <a:t>Malestar</a:t>
          </a:r>
          <a:endParaRPr lang="es-ES" sz="2400" kern="1200" dirty="0">
            <a:solidFill>
              <a:schemeClr val="tx1">
                <a:lumMod val="65000"/>
                <a:lumOff val="35000"/>
              </a:schemeClr>
            </a:solidFill>
            <a:latin typeface="Bernardo Moda Contrast"/>
            <a:cs typeface="Bernardo Moda Contrast"/>
          </a:endParaRPr>
        </a:p>
      </dsp:txBody>
      <dsp:txXfrm>
        <a:off x="6251746" y="1877208"/>
        <a:ext cx="1495574" cy="877532"/>
      </dsp:txXfrm>
    </dsp:sp>
    <dsp:sp modelId="{538DEB91-6757-5848-AC7F-E57DC0B93810}">
      <dsp:nvSpPr>
        <dsp:cNvPr id="0" name=""/>
        <dsp:cNvSpPr/>
      </dsp:nvSpPr>
      <dsp:spPr>
        <a:xfrm>
          <a:off x="2799159" y="640031"/>
          <a:ext cx="2877155" cy="877532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Bernardo Moda Contrast"/>
              <a:cs typeface="Bernardo Moda Contrast"/>
            </a:rPr>
            <a:t>¿Qué estoy sintiendo?</a:t>
          </a:r>
          <a:endParaRPr lang="es-ES" sz="2400" kern="1200" dirty="0">
            <a:solidFill>
              <a:schemeClr val="tx1">
                <a:lumMod val="65000"/>
                <a:lumOff val="35000"/>
              </a:schemeClr>
            </a:solidFill>
            <a:latin typeface="Bernardo Moda Contrast"/>
            <a:cs typeface="Bernardo Moda Contrast"/>
          </a:endParaRPr>
        </a:p>
      </dsp:txBody>
      <dsp:txXfrm>
        <a:off x="2799159" y="640031"/>
        <a:ext cx="2877155" cy="87753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CD0DC3-1FDF-3249-BCFC-E8829981A580}">
      <dsp:nvSpPr>
        <dsp:cNvPr id="0" name=""/>
        <dsp:cNvSpPr/>
      </dsp:nvSpPr>
      <dsp:spPr>
        <a:xfrm>
          <a:off x="3734503" y="1067872"/>
          <a:ext cx="2924886" cy="3384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208"/>
              </a:lnTo>
              <a:lnTo>
                <a:pt x="2924886" y="169208"/>
              </a:lnTo>
              <a:lnTo>
                <a:pt x="2924886" y="33841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2B4CA-6AD3-4F42-8A45-160033AB9246}">
      <dsp:nvSpPr>
        <dsp:cNvPr id="0" name=""/>
        <dsp:cNvSpPr/>
      </dsp:nvSpPr>
      <dsp:spPr>
        <a:xfrm>
          <a:off x="3734503" y="1067872"/>
          <a:ext cx="974962" cy="3384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208"/>
              </a:lnTo>
              <a:lnTo>
                <a:pt x="974962" y="169208"/>
              </a:lnTo>
              <a:lnTo>
                <a:pt x="974962" y="33841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2744AA-D44A-7C4D-9644-897FB1D82D3F}">
      <dsp:nvSpPr>
        <dsp:cNvPr id="0" name=""/>
        <dsp:cNvSpPr/>
      </dsp:nvSpPr>
      <dsp:spPr>
        <a:xfrm>
          <a:off x="2759541" y="1067872"/>
          <a:ext cx="974962" cy="338416"/>
        </a:xfrm>
        <a:custGeom>
          <a:avLst/>
          <a:gdLst/>
          <a:ahLst/>
          <a:cxnLst/>
          <a:rect l="0" t="0" r="0" b="0"/>
          <a:pathLst>
            <a:path>
              <a:moveTo>
                <a:pt x="974962" y="0"/>
              </a:moveTo>
              <a:lnTo>
                <a:pt x="974962" y="169208"/>
              </a:lnTo>
              <a:lnTo>
                <a:pt x="0" y="169208"/>
              </a:lnTo>
              <a:lnTo>
                <a:pt x="0" y="33841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9B6C77-490D-AC44-A362-8E692E17EAE4}">
      <dsp:nvSpPr>
        <dsp:cNvPr id="0" name=""/>
        <dsp:cNvSpPr/>
      </dsp:nvSpPr>
      <dsp:spPr>
        <a:xfrm>
          <a:off x="809617" y="1067872"/>
          <a:ext cx="2924886" cy="338416"/>
        </a:xfrm>
        <a:custGeom>
          <a:avLst/>
          <a:gdLst/>
          <a:ahLst/>
          <a:cxnLst/>
          <a:rect l="0" t="0" r="0" b="0"/>
          <a:pathLst>
            <a:path>
              <a:moveTo>
                <a:pt x="2924886" y="0"/>
              </a:moveTo>
              <a:lnTo>
                <a:pt x="2924886" y="169208"/>
              </a:lnTo>
              <a:lnTo>
                <a:pt x="0" y="169208"/>
              </a:lnTo>
              <a:lnTo>
                <a:pt x="0" y="33841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6B9CD3-7996-344C-9DBC-BFE09978E510}">
      <dsp:nvSpPr>
        <dsp:cNvPr id="0" name=""/>
        <dsp:cNvSpPr/>
      </dsp:nvSpPr>
      <dsp:spPr>
        <a:xfrm>
          <a:off x="2928749" y="262118"/>
          <a:ext cx="1611507" cy="80575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rgbClr val="595959"/>
              </a:solidFill>
              <a:latin typeface="Bernardo Moda Contrast"/>
              <a:cs typeface="Bernardo Moda Contrast"/>
            </a:rPr>
            <a:t>Equipos </a:t>
          </a:r>
          <a:r>
            <a:rPr lang="es-ES" sz="1800" kern="1200" dirty="0" err="1" smtClean="0">
              <a:solidFill>
                <a:srgbClr val="595959"/>
              </a:solidFill>
              <a:latin typeface="Bernardo Moda Contrast"/>
              <a:cs typeface="Bernardo Moda Contrast"/>
            </a:rPr>
            <a:t>On</a:t>
          </a:r>
          <a:r>
            <a:rPr lang="es-ES" sz="1800" kern="1200" dirty="0" smtClean="0">
              <a:solidFill>
                <a:srgbClr val="595959"/>
              </a:solidFill>
              <a:latin typeface="Bernardo Moda Contrast"/>
              <a:cs typeface="Bernardo Moda Contrast"/>
            </a:rPr>
            <a:t> </a:t>
          </a:r>
          <a:r>
            <a:rPr lang="es-ES" sz="1800" kern="1200" dirty="0" err="1" smtClean="0">
              <a:solidFill>
                <a:srgbClr val="595959"/>
              </a:solidFill>
              <a:latin typeface="Bernardo Moda Contrast"/>
              <a:cs typeface="Bernardo Moda Contrast"/>
            </a:rPr>
            <a:t>Purpose</a:t>
          </a:r>
          <a:endParaRPr lang="es-ES" sz="1800" kern="1200" dirty="0">
            <a:solidFill>
              <a:srgbClr val="595959"/>
            </a:solidFill>
            <a:latin typeface="Bernardo Moda Contrast"/>
            <a:cs typeface="Bernardo Moda Contrast"/>
          </a:endParaRPr>
        </a:p>
      </dsp:txBody>
      <dsp:txXfrm>
        <a:off x="2928749" y="262118"/>
        <a:ext cx="1611507" cy="805753"/>
      </dsp:txXfrm>
    </dsp:sp>
    <dsp:sp modelId="{1E5A96DA-3CA9-C141-890C-A2001DFAA52D}">
      <dsp:nvSpPr>
        <dsp:cNvPr id="0" name=""/>
        <dsp:cNvSpPr/>
      </dsp:nvSpPr>
      <dsp:spPr>
        <a:xfrm>
          <a:off x="3863" y="1406288"/>
          <a:ext cx="1611507" cy="80575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rgbClr val="595959"/>
              </a:solidFill>
              <a:latin typeface="Bernardo Moda Contrast"/>
              <a:cs typeface="Bernardo Moda Contrast"/>
            </a:rPr>
            <a:t>Están alegres </a:t>
          </a:r>
        </a:p>
      </dsp:txBody>
      <dsp:txXfrm>
        <a:off x="3863" y="1406288"/>
        <a:ext cx="1611507" cy="805753"/>
      </dsp:txXfrm>
    </dsp:sp>
    <dsp:sp modelId="{8E12EE1A-EF23-2141-A2F7-37A4E2B7CB7E}">
      <dsp:nvSpPr>
        <dsp:cNvPr id="0" name=""/>
        <dsp:cNvSpPr/>
      </dsp:nvSpPr>
      <dsp:spPr>
        <a:xfrm>
          <a:off x="1953787" y="1406288"/>
          <a:ext cx="1611507" cy="80575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rgbClr val="595959"/>
              </a:solidFill>
              <a:latin typeface="Bernardo Moda Contrast"/>
              <a:cs typeface="Bernardo Moda Contrast"/>
            </a:rPr>
            <a:t>Sentido de Pertenencia</a:t>
          </a:r>
          <a:endParaRPr lang="es-ES" sz="1800" kern="1200" dirty="0">
            <a:solidFill>
              <a:srgbClr val="595959"/>
            </a:solidFill>
            <a:latin typeface="Bernardo Moda Contrast"/>
            <a:cs typeface="Bernardo Moda Contrast"/>
          </a:endParaRPr>
        </a:p>
      </dsp:txBody>
      <dsp:txXfrm>
        <a:off x="1953787" y="1406288"/>
        <a:ext cx="1611507" cy="805753"/>
      </dsp:txXfrm>
    </dsp:sp>
    <dsp:sp modelId="{4FCA1232-A1C2-4C48-9515-F25871A6D9E5}">
      <dsp:nvSpPr>
        <dsp:cNvPr id="0" name=""/>
        <dsp:cNvSpPr/>
      </dsp:nvSpPr>
      <dsp:spPr>
        <a:xfrm>
          <a:off x="3903711" y="1406288"/>
          <a:ext cx="1611507" cy="80575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rgbClr val="595959"/>
              </a:solidFill>
              <a:latin typeface="Bernardo Moda Contrast"/>
              <a:cs typeface="Bernardo Moda Contrast"/>
            </a:rPr>
            <a:t>Son eficaces y dan resultados </a:t>
          </a:r>
          <a:endParaRPr lang="es-ES" sz="1800" kern="1200" dirty="0">
            <a:solidFill>
              <a:srgbClr val="595959"/>
            </a:solidFill>
            <a:latin typeface="Bernardo Moda Contrast"/>
            <a:cs typeface="Bernardo Moda Contrast"/>
          </a:endParaRPr>
        </a:p>
      </dsp:txBody>
      <dsp:txXfrm>
        <a:off x="3903711" y="1406288"/>
        <a:ext cx="1611507" cy="805753"/>
      </dsp:txXfrm>
    </dsp:sp>
    <dsp:sp modelId="{1D84FF63-5BCF-3546-86A2-1B683C4F212D}">
      <dsp:nvSpPr>
        <dsp:cNvPr id="0" name=""/>
        <dsp:cNvSpPr/>
      </dsp:nvSpPr>
      <dsp:spPr>
        <a:xfrm>
          <a:off x="5853635" y="1406288"/>
          <a:ext cx="1611507" cy="80575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rgbClr val="595959"/>
              </a:solidFill>
              <a:latin typeface="Bernardo Moda Contrast"/>
              <a:cs typeface="Bernardo Moda Contrast"/>
            </a:rPr>
            <a:t>Dan todo su potencial </a:t>
          </a:r>
          <a:endParaRPr lang="es-ES" sz="1800" kern="1200" dirty="0">
            <a:solidFill>
              <a:srgbClr val="595959"/>
            </a:solidFill>
            <a:latin typeface="Bernardo Moda Contrast"/>
            <a:cs typeface="Bernardo Moda Contrast"/>
          </a:endParaRPr>
        </a:p>
      </dsp:txBody>
      <dsp:txXfrm>
        <a:off x="5853635" y="1406288"/>
        <a:ext cx="1611507" cy="80575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5DCCD0-B1F8-1143-8AA9-B112DEDF1845}">
      <dsp:nvSpPr>
        <dsp:cNvPr id="0" name=""/>
        <dsp:cNvSpPr/>
      </dsp:nvSpPr>
      <dsp:spPr>
        <a:xfrm>
          <a:off x="1019245" y="351074"/>
          <a:ext cx="2617320" cy="74858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7042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rgbClr val="595959"/>
              </a:solidFill>
              <a:latin typeface="Bernardo Moda Contrast"/>
              <a:cs typeface="Bernardo Moda Contrast"/>
            </a:rPr>
            <a:t>Terapia Psicológica </a:t>
          </a:r>
          <a:endParaRPr lang="es-ES" sz="2000" kern="1200" dirty="0">
            <a:solidFill>
              <a:srgbClr val="595959"/>
            </a:solidFill>
            <a:latin typeface="Bernardo Moda Contrast"/>
            <a:cs typeface="Bernardo Moda Contrast"/>
          </a:endParaRPr>
        </a:p>
      </dsp:txBody>
      <dsp:txXfrm>
        <a:off x="1019245" y="351074"/>
        <a:ext cx="2617320" cy="748586"/>
      </dsp:txXfrm>
    </dsp:sp>
    <dsp:sp modelId="{37E08B4C-3954-0B44-BDAC-035EA120BAFD}">
      <dsp:nvSpPr>
        <dsp:cNvPr id="0" name=""/>
        <dsp:cNvSpPr/>
      </dsp:nvSpPr>
      <dsp:spPr>
        <a:xfrm>
          <a:off x="814164" y="242945"/>
          <a:ext cx="524010" cy="78601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AA17811-0C0B-4245-808F-E38F3CD7A548}">
      <dsp:nvSpPr>
        <dsp:cNvPr id="0" name=""/>
        <dsp:cNvSpPr/>
      </dsp:nvSpPr>
      <dsp:spPr>
        <a:xfrm>
          <a:off x="1019245" y="1293461"/>
          <a:ext cx="2617320" cy="74858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7042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rgbClr val="595959"/>
              </a:solidFill>
              <a:latin typeface="Bernardo Moda Contrast"/>
              <a:cs typeface="Bernardo Moda Contrast"/>
            </a:rPr>
            <a:t>Terapia Basada en Mindfulness</a:t>
          </a:r>
          <a:endParaRPr lang="es-ES" sz="2000" kern="1200" dirty="0">
            <a:solidFill>
              <a:srgbClr val="595959"/>
            </a:solidFill>
            <a:latin typeface="Bernardo Moda Contrast"/>
            <a:cs typeface="Bernardo Moda Contrast"/>
          </a:endParaRPr>
        </a:p>
      </dsp:txBody>
      <dsp:txXfrm>
        <a:off x="1019245" y="1293461"/>
        <a:ext cx="2617320" cy="748586"/>
      </dsp:txXfrm>
    </dsp:sp>
    <dsp:sp modelId="{BAA77492-3B64-7B49-AB47-F02654BAFB37}">
      <dsp:nvSpPr>
        <dsp:cNvPr id="0" name=""/>
        <dsp:cNvSpPr/>
      </dsp:nvSpPr>
      <dsp:spPr>
        <a:xfrm>
          <a:off x="814164" y="1185332"/>
          <a:ext cx="524010" cy="78601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2937BBA-8127-1A4D-AF01-03F57672F7CB}">
      <dsp:nvSpPr>
        <dsp:cNvPr id="0" name=""/>
        <dsp:cNvSpPr/>
      </dsp:nvSpPr>
      <dsp:spPr>
        <a:xfrm>
          <a:off x="1019245" y="2235848"/>
          <a:ext cx="2617320" cy="74858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7042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rgbClr val="595959"/>
              </a:solidFill>
              <a:latin typeface="Bernardo Moda Contrast"/>
              <a:cs typeface="Bernardo Moda Contrast"/>
            </a:rPr>
            <a:t>Programación Neurolingüística </a:t>
          </a:r>
          <a:endParaRPr lang="es-ES" sz="2000" kern="1200" dirty="0">
            <a:solidFill>
              <a:srgbClr val="595959"/>
            </a:solidFill>
            <a:latin typeface="Bernardo Moda Contrast"/>
            <a:cs typeface="Bernardo Moda Contrast"/>
          </a:endParaRPr>
        </a:p>
      </dsp:txBody>
      <dsp:txXfrm>
        <a:off x="1019245" y="2235848"/>
        <a:ext cx="2617320" cy="748586"/>
      </dsp:txXfrm>
    </dsp:sp>
    <dsp:sp modelId="{98D33016-1B3E-7942-B882-19895FED8495}">
      <dsp:nvSpPr>
        <dsp:cNvPr id="0" name=""/>
        <dsp:cNvSpPr/>
      </dsp:nvSpPr>
      <dsp:spPr>
        <a:xfrm>
          <a:off x="814164" y="2127719"/>
          <a:ext cx="524010" cy="78601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C80F967-D7A6-7444-B5F3-C4C9DF9458AA}">
      <dsp:nvSpPr>
        <dsp:cNvPr id="0" name=""/>
        <dsp:cNvSpPr/>
      </dsp:nvSpPr>
      <dsp:spPr>
        <a:xfrm>
          <a:off x="1019245" y="3178235"/>
          <a:ext cx="2617320" cy="74858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7042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rgbClr val="595959"/>
              </a:solidFill>
              <a:latin typeface="Bernardo Moda Contrast"/>
              <a:cs typeface="Bernardo Moda Contrast"/>
            </a:rPr>
            <a:t>Terapia Espiritual</a:t>
          </a:r>
          <a:endParaRPr lang="es-ES" sz="2000" kern="1200" dirty="0">
            <a:solidFill>
              <a:srgbClr val="595959"/>
            </a:solidFill>
            <a:latin typeface="Bernardo Moda Contrast"/>
            <a:cs typeface="Bernardo Moda Contrast"/>
          </a:endParaRPr>
        </a:p>
      </dsp:txBody>
      <dsp:txXfrm>
        <a:off x="1019245" y="3178235"/>
        <a:ext cx="2617320" cy="748586"/>
      </dsp:txXfrm>
    </dsp:sp>
    <dsp:sp modelId="{E3F80B42-3302-0846-8A68-17E3B1A77E44}">
      <dsp:nvSpPr>
        <dsp:cNvPr id="0" name=""/>
        <dsp:cNvSpPr/>
      </dsp:nvSpPr>
      <dsp:spPr>
        <a:xfrm>
          <a:off x="814164" y="3070106"/>
          <a:ext cx="524010" cy="78601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5DCCD0-B1F8-1143-8AA9-B112DEDF1845}">
      <dsp:nvSpPr>
        <dsp:cNvPr id="0" name=""/>
        <dsp:cNvSpPr/>
      </dsp:nvSpPr>
      <dsp:spPr>
        <a:xfrm>
          <a:off x="1076216" y="321351"/>
          <a:ext cx="2874420" cy="74975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7833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rgbClr val="595959"/>
              </a:solidFill>
              <a:latin typeface="Bernardo Moda Contrast"/>
              <a:cs typeface="Bernardo Moda Contrast"/>
            </a:rPr>
            <a:t>Terapia con Ángeles </a:t>
          </a:r>
          <a:endParaRPr lang="es-ES" sz="2000" kern="1200" dirty="0">
            <a:solidFill>
              <a:srgbClr val="595959"/>
            </a:solidFill>
            <a:latin typeface="Bernardo Moda Contrast"/>
            <a:cs typeface="Bernardo Moda Contrast"/>
          </a:endParaRPr>
        </a:p>
      </dsp:txBody>
      <dsp:txXfrm>
        <a:off x="1076216" y="321351"/>
        <a:ext cx="2874420" cy="749752"/>
      </dsp:txXfrm>
    </dsp:sp>
    <dsp:sp modelId="{37E08B4C-3954-0B44-BDAC-035EA120BAFD}">
      <dsp:nvSpPr>
        <dsp:cNvPr id="0" name=""/>
        <dsp:cNvSpPr/>
      </dsp:nvSpPr>
      <dsp:spPr>
        <a:xfrm>
          <a:off x="822448" y="240075"/>
          <a:ext cx="524826" cy="78724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AA17811-0C0B-4245-808F-E38F3CD7A548}">
      <dsp:nvSpPr>
        <dsp:cNvPr id="0" name=""/>
        <dsp:cNvSpPr/>
      </dsp:nvSpPr>
      <dsp:spPr>
        <a:xfrm>
          <a:off x="1076216" y="1265207"/>
          <a:ext cx="2874420" cy="74975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7833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rgbClr val="595959"/>
              </a:solidFill>
              <a:latin typeface="Bernardo Moda Contrast"/>
              <a:cs typeface="Bernardo Moda Contrast"/>
            </a:rPr>
            <a:t>Orientaciones basadas en la Kabbalah</a:t>
          </a:r>
          <a:endParaRPr lang="es-ES" sz="2000" kern="1200" dirty="0">
            <a:solidFill>
              <a:srgbClr val="595959"/>
            </a:solidFill>
            <a:latin typeface="Bernardo Moda Contrast"/>
            <a:cs typeface="Bernardo Moda Contrast"/>
          </a:endParaRPr>
        </a:p>
      </dsp:txBody>
      <dsp:txXfrm>
        <a:off x="1076216" y="1265207"/>
        <a:ext cx="2874420" cy="749752"/>
      </dsp:txXfrm>
    </dsp:sp>
    <dsp:sp modelId="{BAA77492-3B64-7B49-AB47-F02654BAFB37}">
      <dsp:nvSpPr>
        <dsp:cNvPr id="0" name=""/>
        <dsp:cNvSpPr/>
      </dsp:nvSpPr>
      <dsp:spPr>
        <a:xfrm>
          <a:off x="822448" y="1183930"/>
          <a:ext cx="524826" cy="78724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EFB679B-BB75-1946-A0DC-AF96522229D7}">
      <dsp:nvSpPr>
        <dsp:cNvPr id="0" name=""/>
        <dsp:cNvSpPr/>
      </dsp:nvSpPr>
      <dsp:spPr>
        <a:xfrm>
          <a:off x="1076216" y="2209062"/>
          <a:ext cx="2874420" cy="74975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7833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rgbClr val="595959"/>
              </a:solidFill>
              <a:latin typeface="Bernardo Moda Contrast"/>
              <a:cs typeface="Bernardo Moda Contrast"/>
            </a:rPr>
            <a:t>Terapia de Respuesta Espiritual</a:t>
          </a:r>
          <a:endParaRPr lang="es-ES" sz="2000" kern="1200" dirty="0">
            <a:solidFill>
              <a:srgbClr val="595959"/>
            </a:solidFill>
            <a:latin typeface="Bernardo Moda Contrast"/>
            <a:cs typeface="Bernardo Moda Contrast"/>
          </a:endParaRPr>
        </a:p>
      </dsp:txBody>
      <dsp:txXfrm>
        <a:off x="1076216" y="2209062"/>
        <a:ext cx="2874420" cy="749752"/>
      </dsp:txXfrm>
    </dsp:sp>
    <dsp:sp modelId="{58B9D6DB-66A5-0E49-8B70-573B10AC4D0F}">
      <dsp:nvSpPr>
        <dsp:cNvPr id="0" name=""/>
        <dsp:cNvSpPr/>
      </dsp:nvSpPr>
      <dsp:spPr>
        <a:xfrm>
          <a:off x="822448" y="2127786"/>
          <a:ext cx="524826" cy="78724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78058B8-4DB0-7F49-848B-216700C7ACD3}">
      <dsp:nvSpPr>
        <dsp:cNvPr id="0" name=""/>
        <dsp:cNvSpPr/>
      </dsp:nvSpPr>
      <dsp:spPr>
        <a:xfrm>
          <a:off x="1092939" y="3152917"/>
          <a:ext cx="2840975" cy="74975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7833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rgbClr val="595959"/>
              </a:solidFill>
              <a:latin typeface="Bernardo Moda Contrast"/>
              <a:cs typeface="Bernardo Moda Contrast"/>
            </a:rPr>
            <a:t>Sanación con </a:t>
          </a:r>
          <a:r>
            <a:rPr lang="es-ES" sz="2000" kern="1200" dirty="0" err="1" smtClean="0">
              <a:solidFill>
                <a:srgbClr val="595959"/>
              </a:solidFill>
              <a:latin typeface="Bernardo Moda Contrast"/>
              <a:cs typeface="Bernardo Moda Contrast"/>
            </a:rPr>
            <a:t>ThetaHealing</a:t>
          </a:r>
          <a:endParaRPr lang="es-ES" sz="2000" kern="1200" dirty="0">
            <a:solidFill>
              <a:srgbClr val="595959"/>
            </a:solidFill>
            <a:latin typeface="Bernardo Moda Contrast"/>
            <a:cs typeface="Bernardo Moda Contrast"/>
          </a:endParaRPr>
        </a:p>
      </dsp:txBody>
      <dsp:txXfrm>
        <a:off x="1092939" y="3152917"/>
        <a:ext cx="2840975" cy="749752"/>
      </dsp:txXfrm>
    </dsp:sp>
    <dsp:sp modelId="{50D4B8A2-50DE-7746-8A9B-2C79ED98985F}">
      <dsp:nvSpPr>
        <dsp:cNvPr id="0" name=""/>
        <dsp:cNvSpPr/>
      </dsp:nvSpPr>
      <dsp:spPr>
        <a:xfrm>
          <a:off x="822448" y="3071641"/>
          <a:ext cx="524826" cy="78724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0F6096-6E84-8D46-A620-3E0A8851CE2C}">
      <dsp:nvSpPr>
        <dsp:cNvPr id="0" name=""/>
        <dsp:cNvSpPr/>
      </dsp:nvSpPr>
      <dsp:spPr>
        <a:xfrm>
          <a:off x="2453" y="519935"/>
          <a:ext cx="1704001" cy="1019072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rgbClr val="595959"/>
              </a:solidFill>
              <a:latin typeface="Bernardo Moda Contrast"/>
              <a:cs typeface="Bernardo Moda Contrast"/>
            </a:rPr>
            <a:t>Liberar el Pasado </a:t>
          </a:r>
          <a:endParaRPr lang="es-ES" sz="2000" kern="1200" dirty="0">
            <a:solidFill>
              <a:srgbClr val="595959"/>
            </a:solidFill>
            <a:latin typeface="Bernardo Moda Contrast"/>
            <a:cs typeface="Bernardo Moda Contrast"/>
          </a:endParaRPr>
        </a:p>
      </dsp:txBody>
      <dsp:txXfrm>
        <a:off x="251998" y="669175"/>
        <a:ext cx="1204911" cy="720592"/>
      </dsp:txXfrm>
    </dsp:sp>
    <dsp:sp modelId="{19C0687C-A2A9-674D-869C-17ADAEBCF7A9}">
      <dsp:nvSpPr>
        <dsp:cNvPr id="0" name=""/>
        <dsp:cNvSpPr/>
      </dsp:nvSpPr>
      <dsp:spPr>
        <a:xfrm>
          <a:off x="1789202" y="733940"/>
          <a:ext cx="591061" cy="591061"/>
        </a:xfrm>
        <a:prstGeom prst="mathPl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/>
        </a:p>
      </dsp:txBody>
      <dsp:txXfrm>
        <a:off x="1867547" y="959962"/>
        <a:ext cx="434371" cy="139017"/>
      </dsp:txXfrm>
    </dsp:sp>
    <dsp:sp modelId="{D72F9AC3-F5F2-2744-8E5F-A00C9315865F}">
      <dsp:nvSpPr>
        <dsp:cNvPr id="0" name=""/>
        <dsp:cNvSpPr/>
      </dsp:nvSpPr>
      <dsp:spPr>
        <a:xfrm>
          <a:off x="2463013" y="519935"/>
          <a:ext cx="1699303" cy="1019072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rgbClr val="595959"/>
              </a:solidFill>
              <a:latin typeface="Bernardo Moda Contrast"/>
              <a:cs typeface="Bernardo Moda Contrast"/>
            </a:rPr>
            <a:t>Agradecer lo Cotidiano </a:t>
          </a:r>
        </a:p>
      </dsp:txBody>
      <dsp:txXfrm>
        <a:off x="2711870" y="669175"/>
        <a:ext cx="1201589" cy="720592"/>
      </dsp:txXfrm>
    </dsp:sp>
    <dsp:sp modelId="{26A8D159-48E2-1F45-A344-412D4AEAA308}">
      <dsp:nvSpPr>
        <dsp:cNvPr id="0" name=""/>
        <dsp:cNvSpPr/>
      </dsp:nvSpPr>
      <dsp:spPr>
        <a:xfrm>
          <a:off x="4245065" y="733940"/>
          <a:ext cx="591061" cy="591061"/>
        </a:xfrm>
        <a:prstGeom prst="mathPl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/>
        </a:p>
      </dsp:txBody>
      <dsp:txXfrm>
        <a:off x="4323410" y="959962"/>
        <a:ext cx="434371" cy="139017"/>
      </dsp:txXfrm>
    </dsp:sp>
    <dsp:sp modelId="{885DD3B0-DC56-DD48-BFBA-6039A55F64E7}">
      <dsp:nvSpPr>
        <dsp:cNvPr id="0" name=""/>
        <dsp:cNvSpPr/>
      </dsp:nvSpPr>
      <dsp:spPr>
        <a:xfrm>
          <a:off x="4918875" y="519935"/>
          <a:ext cx="1414074" cy="1019072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rgbClr val="595959"/>
              </a:solidFill>
              <a:latin typeface="Bernardo Moda Contrast"/>
              <a:cs typeface="Bernardo Moda Contrast"/>
            </a:rPr>
            <a:t>Sonreír</a:t>
          </a:r>
        </a:p>
      </dsp:txBody>
      <dsp:txXfrm>
        <a:off x="5125961" y="669175"/>
        <a:ext cx="999902" cy="720592"/>
      </dsp:txXfrm>
    </dsp:sp>
    <dsp:sp modelId="{4E71134C-050D-A249-9820-E52796AFBA98}">
      <dsp:nvSpPr>
        <dsp:cNvPr id="0" name=""/>
        <dsp:cNvSpPr/>
      </dsp:nvSpPr>
      <dsp:spPr>
        <a:xfrm>
          <a:off x="6415699" y="733940"/>
          <a:ext cx="591061" cy="591061"/>
        </a:xfrm>
        <a:prstGeom prst="mathEqual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400" kern="1200"/>
        </a:p>
      </dsp:txBody>
      <dsp:txXfrm>
        <a:off x="6494044" y="855699"/>
        <a:ext cx="434371" cy="347543"/>
      </dsp:txXfrm>
    </dsp:sp>
    <dsp:sp modelId="{8128FA02-9E34-3F45-AD67-CE6EB6B5ECD9}">
      <dsp:nvSpPr>
        <dsp:cNvPr id="0" name=""/>
        <dsp:cNvSpPr/>
      </dsp:nvSpPr>
      <dsp:spPr>
        <a:xfrm>
          <a:off x="7089510" y="519935"/>
          <a:ext cx="1798601" cy="1019072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solidFill>
                <a:srgbClr val="595959"/>
              </a:solidFill>
              <a:latin typeface="Bernardo Moda Contrast"/>
              <a:cs typeface="Bernardo Moda Contrast"/>
            </a:rPr>
            <a:t>Transforma la realidad</a:t>
          </a:r>
          <a:endParaRPr lang="es-ES" sz="2400" kern="1200" dirty="0">
            <a:solidFill>
              <a:srgbClr val="595959"/>
            </a:solidFill>
            <a:latin typeface="Bernardo Moda Contrast"/>
            <a:cs typeface="Bernardo Moda Contrast"/>
          </a:endParaRPr>
        </a:p>
      </dsp:txBody>
      <dsp:txXfrm>
        <a:off x="7352909" y="669175"/>
        <a:ext cx="1271803" cy="7205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6E8AEB-B9C8-3342-8059-2BD9BD457C8D}">
      <dsp:nvSpPr>
        <dsp:cNvPr id="0" name=""/>
        <dsp:cNvSpPr/>
      </dsp:nvSpPr>
      <dsp:spPr>
        <a:xfrm>
          <a:off x="1463688" y="0"/>
          <a:ext cx="4401803" cy="697708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>
              <a:solidFill>
                <a:srgbClr val="595959"/>
              </a:solidFill>
              <a:latin typeface="Bernardo Moda Contrast"/>
              <a:cs typeface="Bernardo Moda Contrast"/>
            </a:rPr>
            <a:t>Beneficios de la Sonrisa</a:t>
          </a:r>
          <a:endParaRPr lang="es-ES" sz="3200" kern="1200" dirty="0">
            <a:solidFill>
              <a:srgbClr val="595959"/>
            </a:solidFill>
            <a:latin typeface="Bernardo Moda Contrast"/>
            <a:cs typeface="Bernardo Moda Contrast"/>
          </a:endParaRPr>
        </a:p>
      </dsp:txBody>
      <dsp:txXfrm>
        <a:off x="1484123" y="20435"/>
        <a:ext cx="4360933" cy="656838"/>
      </dsp:txXfrm>
    </dsp:sp>
    <dsp:sp modelId="{412DE237-F2CE-B14F-A6AF-D1C32F981DC8}">
      <dsp:nvSpPr>
        <dsp:cNvPr id="0" name=""/>
        <dsp:cNvSpPr/>
      </dsp:nvSpPr>
      <dsp:spPr>
        <a:xfrm>
          <a:off x="1302385" y="823352"/>
          <a:ext cx="697708" cy="697708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F638842-9183-2B49-AA7A-614287C1007F}">
      <dsp:nvSpPr>
        <dsp:cNvPr id="0" name=""/>
        <dsp:cNvSpPr/>
      </dsp:nvSpPr>
      <dsp:spPr>
        <a:xfrm>
          <a:off x="1719350" y="823352"/>
          <a:ext cx="4307444" cy="697708"/>
        </a:xfrm>
        <a:prstGeom prst="roundRect">
          <a:avLst>
            <a:gd name="adj" fmla="val 1667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Bernardo Moda Contrast"/>
              <a:cs typeface="Bernardo Moda Contrast"/>
            </a:rPr>
            <a:t>Es Contagiosa</a:t>
          </a:r>
          <a:endParaRPr lang="es-ES" sz="2200" kern="1200" dirty="0">
            <a:solidFill>
              <a:schemeClr val="tx1">
                <a:lumMod val="65000"/>
                <a:lumOff val="35000"/>
              </a:schemeClr>
            </a:solidFill>
            <a:latin typeface="Bernardo Moda Contrast"/>
            <a:cs typeface="Bernardo Moda Contrast"/>
          </a:endParaRPr>
        </a:p>
      </dsp:txBody>
      <dsp:txXfrm>
        <a:off x="1753415" y="857417"/>
        <a:ext cx="4239314" cy="629578"/>
      </dsp:txXfrm>
    </dsp:sp>
    <dsp:sp modelId="{2213F787-7979-534A-8936-1FD0B5131E57}">
      <dsp:nvSpPr>
        <dsp:cNvPr id="0" name=""/>
        <dsp:cNvSpPr/>
      </dsp:nvSpPr>
      <dsp:spPr>
        <a:xfrm>
          <a:off x="1302385" y="1604785"/>
          <a:ext cx="697708" cy="697708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A0453C-9FCA-CE48-889F-9E557A94B3B2}">
      <dsp:nvSpPr>
        <dsp:cNvPr id="0" name=""/>
        <dsp:cNvSpPr/>
      </dsp:nvSpPr>
      <dsp:spPr>
        <a:xfrm>
          <a:off x="1719350" y="1604785"/>
          <a:ext cx="4307444" cy="697708"/>
        </a:xfrm>
        <a:prstGeom prst="roundRect">
          <a:avLst>
            <a:gd name="adj" fmla="val 1667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Bernardo Moda Contrast"/>
              <a:cs typeface="Bernardo Moda Contrast"/>
            </a:rPr>
            <a:t>Reduce el Estrés </a:t>
          </a:r>
          <a:endParaRPr lang="es-ES" sz="2200" kern="1200" dirty="0">
            <a:solidFill>
              <a:schemeClr val="tx1">
                <a:lumMod val="65000"/>
                <a:lumOff val="35000"/>
              </a:schemeClr>
            </a:solidFill>
            <a:latin typeface="Bernardo Moda Contrast"/>
            <a:cs typeface="Bernardo Moda Contrast"/>
          </a:endParaRPr>
        </a:p>
      </dsp:txBody>
      <dsp:txXfrm>
        <a:off x="1753415" y="1638850"/>
        <a:ext cx="4239314" cy="629578"/>
      </dsp:txXfrm>
    </dsp:sp>
    <dsp:sp modelId="{2DF2EE78-6F78-C046-AC0F-DB1D637B1897}">
      <dsp:nvSpPr>
        <dsp:cNvPr id="0" name=""/>
        <dsp:cNvSpPr/>
      </dsp:nvSpPr>
      <dsp:spPr>
        <a:xfrm>
          <a:off x="1302385" y="2386219"/>
          <a:ext cx="697708" cy="697708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AA829E-40FC-9544-B82F-51E32ACEE90B}">
      <dsp:nvSpPr>
        <dsp:cNvPr id="0" name=""/>
        <dsp:cNvSpPr/>
      </dsp:nvSpPr>
      <dsp:spPr>
        <a:xfrm>
          <a:off x="1719350" y="2386219"/>
          <a:ext cx="4307444" cy="697708"/>
        </a:xfrm>
        <a:prstGeom prst="roundRect">
          <a:avLst>
            <a:gd name="adj" fmla="val 1667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Bernardo Moda Contrast"/>
              <a:cs typeface="Bernardo Moda Contrast"/>
            </a:rPr>
            <a:t>Fortalece el Sistema Inmune </a:t>
          </a:r>
          <a:endParaRPr lang="es-ES" sz="2200" kern="1200" dirty="0">
            <a:solidFill>
              <a:schemeClr val="tx1">
                <a:lumMod val="65000"/>
                <a:lumOff val="35000"/>
              </a:schemeClr>
            </a:solidFill>
            <a:latin typeface="Bernardo Moda Contrast"/>
            <a:cs typeface="Bernardo Moda Contrast"/>
          </a:endParaRPr>
        </a:p>
      </dsp:txBody>
      <dsp:txXfrm>
        <a:off x="1753415" y="2420284"/>
        <a:ext cx="4239314" cy="629578"/>
      </dsp:txXfrm>
    </dsp:sp>
    <dsp:sp modelId="{44A8E543-8D4C-DA40-89F8-9875D7CD2751}">
      <dsp:nvSpPr>
        <dsp:cNvPr id="0" name=""/>
        <dsp:cNvSpPr/>
      </dsp:nvSpPr>
      <dsp:spPr>
        <a:xfrm>
          <a:off x="1302385" y="3167652"/>
          <a:ext cx="697708" cy="697708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C8FFB1-7310-2445-AB84-8D8F43783F6C}">
      <dsp:nvSpPr>
        <dsp:cNvPr id="0" name=""/>
        <dsp:cNvSpPr/>
      </dsp:nvSpPr>
      <dsp:spPr>
        <a:xfrm>
          <a:off x="1705654" y="3171203"/>
          <a:ext cx="4307444" cy="697708"/>
        </a:xfrm>
        <a:prstGeom prst="roundRect">
          <a:avLst>
            <a:gd name="adj" fmla="val 1667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Bernardo Moda Contrast"/>
              <a:cs typeface="Bernardo Moda Contrast"/>
            </a:rPr>
            <a:t>Aporta Seguridad y Confianza </a:t>
          </a:r>
          <a:endParaRPr lang="es-ES" sz="2200" kern="1200" dirty="0">
            <a:solidFill>
              <a:schemeClr val="tx1">
                <a:lumMod val="65000"/>
                <a:lumOff val="35000"/>
              </a:schemeClr>
            </a:solidFill>
            <a:latin typeface="Bernardo Moda Contrast"/>
            <a:cs typeface="Bernardo Moda Contrast"/>
          </a:endParaRPr>
        </a:p>
      </dsp:txBody>
      <dsp:txXfrm>
        <a:off x="1739719" y="3205268"/>
        <a:ext cx="4239314" cy="629578"/>
      </dsp:txXfrm>
    </dsp:sp>
    <dsp:sp modelId="{429FBF9F-96D5-5D47-9357-2B223915AE34}">
      <dsp:nvSpPr>
        <dsp:cNvPr id="0" name=""/>
        <dsp:cNvSpPr/>
      </dsp:nvSpPr>
      <dsp:spPr>
        <a:xfrm>
          <a:off x="1302385" y="3949085"/>
          <a:ext cx="697708" cy="697708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3A60655-8C22-0843-8EEC-1536C2239DBD}">
      <dsp:nvSpPr>
        <dsp:cNvPr id="0" name=""/>
        <dsp:cNvSpPr/>
      </dsp:nvSpPr>
      <dsp:spPr>
        <a:xfrm>
          <a:off x="1719350" y="3949085"/>
          <a:ext cx="4307444" cy="697708"/>
        </a:xfrm>
        <a:prstGeom prst="roundRect">
          <a:avLst>
            <a:gd name="adj" fmla="val 1667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Bernardo Moda Contrast"/>
              <a:cs typeface="Bernardo Moda Contrast"/>
            </a:rPr>
            <a:t>Mejora las Relaciones Interpersonales</a:t>
          </a:r>
          <a:endParaRPr lang="es-ES" sz="2200" kern="1200" dirty="0">
            <a:solidFill>
              <a:schemeClr val="tx1">
                <a:lumMod val="65000"/>
                <a:lumOff val="35000"/>
              </a:schemeClr>
            </a:solidFill>
            <a:latin typeface="Bernardo Moda Contrast"/>
            <a:cs typeface="Bernardo Moda Contrast"/>
          </a:endParaRPr>
        </a:p>
      </dsp:txBody>
      <dsp:txXfrm>
        <a:off x="1753415" y="3983150"/>
        <a:ext cx="4239314" cy="6295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D75F5B-9523-FB44-AB5A-0D85111553EC}">
      <dsp:nvSpPr>
        <dsp:cNvPr id="0" name=""/>
        <dsp:cNvSpPr/>
      </dsp:nvSpPr>
      <dsp:spPr>
        <a:xfrm>
          <a:off x="3034772" y="1677"/>
          <a:ext cx="2040330" cy="153842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latin typeface="Bernardo Moda Contrast"/>
              <a:cs typeface="Bernardo Moda Contrast"/>
            </a:rPr>
            <a:t>Juicios: “bueno o malo”</a:t>
          </a:r>
          <a:endParaRPr lang="es-ES" sz="2400" kern="1200" dirty="0">
            <a:latin typeface="Bernardo Moda Contrast"/>
            <a:cs typeface="Bernardo Moda Contrast"/>
          </a:endParaRPr>
        </a:p>
      </dsp:txBody>
      <dsp:txXfrm>
        <a:off x="3333571" y="226974"/>
        <a:ext cx="1442732" cy="1087827"/>
      </dsp:txXfrm>
    </dsp:sp>
    <dsp:sp modelId="{EBD784A5-F9BC-834D-8953-821AAAC9FE23}">
      <dsp:nvSpPr>
        <dsp:cNvPr id="0" name=""/>
        <dsp:cNvSpPr/>
      </dsp:nvSpPr>
      <dsp:spPr>
        <a:xfrm rot="1800000">
          <a:off x="4932821" y="1085141"/>
          <a:ext cx="232144" cy="51921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>
            <a:latin typeface="Bernardo Moda Contrast"/>
            <a:cs typeface="Bernardo Moda Contrast"/>
          </a:endParaRPr>
        </a:p>
      </dsp:txBody>
      <dsp:txXfrm>
        <a:off x="4937486" y="1171573"/>
        <a:ext cx="162501" cy="311531"/>
      </dsp:txXfrm>
    </dsp:sp>
    <dsp:sp modelId="{AB8A01FC-9EEB-6E40-B6BF-F820A44DE2D3}">
      <dsp:nvSpPr>
        <dsp:cNvPr id="0" name=""/>
        <dsp:cNvSpPr/>
      </dsp:nvSpPr>
      <dsp:spPr>
        <a:xfrm>
          <a:off x="5034064" y="1155970"/>
          <a:ext cx="2040330" cy="153842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latin typeface="Bernardo Moda Contrast"/>
              <a:cs typeface="Bernardo Moda Contrast"/>
            </a:rPr>
            <a:t>Creencias Limitantes</a:t>
          </a:r>
          <a:endParaRPr lang="es-ES" sz="2400" kern="1200" dirty="0">
            <a:latin typeface="Bernardo Moda Contrast"/>
            <a:cs typeface="Bernardo Moda Contrast"/>
          </a:endParaRPr>
        </a:p>
      </dsp:txBody>
      <dsp:txXfrm>
        <a:off x="5332863" y="1381267"/>
        <a:ext cx="1442732" cy="1087827"/>
      </dsp:txXfrm>
    </dsp:sp>
    <dsp:sp modelId="{BCB354AE-6D62-814F-93BF-417CE77C566A}">
      <dsp:nvSpPr>
        <dsp:cNvPr id="0" name=""/>
        <dsp:cNvSpPr/>
      </dsp:nvSpPr>
      <dsp:spPr>
        <a:xfrm rot="5400000">
          <a:off x="5850136" y="2808311"/>
          <a:ext cx="408186" cy="51921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>
            <a:latin typeface="Bernardo Moda Contrast"/>
            <a:cs typeface="Bernardo Moda Contrast"/>
          </a:endParaRPr>
        </a:p>
      </dsp:txBody>
      <dsp:txXfrm>
        <a:off x="5911364" y="2850926"/>
        <a:ext cx="285730" cy="311531"/>
      </dsp:txXfrm>
    </dsp:sp>
    <dsp:sp modelId="{4FFFA004-81F7-AD4F-98C9-F4D766C38E5B}">
      <dsp:nvSpPr>
        <dsp:cNvPr id="0" name=""/>
        <dsp:cNvSpPr/>
      </dsp:nvSpPr>
      <dsp:spPr>
        <a:xfrm>
          <a:off x="5034064" y="3464554"/>
          <a:ext cx="2040330" cy="153842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latin typeface="Bernardo Moda Contrast"/>
              <a:cs typeface="Bernardo Moda Contrast"/>
            </a:rPr>
            <a:t>Compararse con los demás</a:t>
          </a:r>
          <a:endParaRPr lang="es-ES" sz="2400" kern="1200" dirty="0">
            <a:latin typeface="Bernardo Moda Contrast"/>
            <a:cs typeface="Bernardo Moda Contrast"/>
          </a:endParaRPr>
        </a:p>
      </dsp:txBody>
      <dsp:txXfrm>
        <a:off x="5332863" y="3689851"/>
        <a:ext cx="1442732" cy="1087827"/>
      </dsp:txXfrm>
    </dsp:sp>
    <dsp:sp modelId="{90E2EBB1-3F24-6541-959C-E995CA5D8D1B}">
      <dsp:nvSpPr>
        <dsp:cNvPr id="0" name=""/>
        <dsp:cNvSpPr/>
      </dsp:nvSpPr>
      <dsp:spPr>
        <a:xfrm rot="9000000">
          <a:off x="4944201" y="4548017"/>
          <a:ext cx="232144" cy="51921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>
            <a:latin typeface="Bernardo Moda Contrast"/>
            <a:cs typeface="Bernardo Moda Contrast"/>
          </a:endParaRPr>
        </a:p>
      </dsp:txBody>
      <dsp:txXfrm rot="10800000">
        <a:off x="5009179" y="4634449"/>
        <a:ext cx="162501" cy="311531"/>
      </dsp:txXfrm>
    </dsp:sp>
    <dsp:sp modelId="{862CDCAB-F562-BC4F-B94A-B17963C3402A}">
      <dsp:nvSpPr>
        <dsp:cNvPr id="0" name=""/>
        <dsp:cNvSpPr/>
      </dsp:nvSpPr>
      <dsp:spPr>
        <a:xfrm>
          <a:off x="3034772" y="4618846"/>
          <a:ext cx="2040330" cy="153842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latin typeface="Bernardo Moda Contrast"/>
              <a:cs typeface="Bernardo Moda Contrast"/>
            </a:rPr>
            <a:t>Posponerla</a:t>
          </a:r>
          <a:endParaRPr lang="es-ES" sz="2400" kern="1200" dirty="0">
            <a:latin typeface="Bernardo Moda Contrast"/>
            <a:cs typeface="Bernardo Moda Contrast"/>
          </a:endParaRPr>
        </a:p>
      </dsp:txBody>
      <dsp:txXfrm>
        <a:off x="3333571" y="4844143"/>
        <a:ext cx="1442732" cy="1087827"/>
      </dsp:txXfrm>
    </dsp:sp>
    <dsp:sp modelId="{C6D4589E-2565-E94D-8DF0-C09175A4743F}">
      <dsp:nvSpPr>
        <dsp:cNvPr id="0" name=""/>
        <dsp:cNvSpPr/>
      </dsp:nvSpPr>
      <dsp:spPr>
        <a:xfrm rot="12600000">
          <a:off x="2944908" y="4554587"/>
          <a:ext cx="232144" cy="51921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>
            <a:latin typeface="Bernardo Moda Contrast"/>
            <a:cs typeface="Bernardo Moda Contrast"/>
          </a:endParaRPr>
        </a:p>
      </dsp:txBody>
      <dsp:txXfrm rot="10800000">
        <a:off x="3009886" y="4675841"/>
        <a:ext cx="162501" cy="311531"/>
      </dsp:txXfrm>
    </dsp:sp>
    <dsp:sp modelId="{DD2811E6-D3D7-A544-B635-0F5E178B453F}">
      <dsp:nvSpPr>
        <dsp:cNvPr id="0" name=""/>
        <dsp:cNvSpPr/>
      </dsp:nvSpPr>
      <dsp:spPr>
        <a:xfrm>
          <a:off x="1035479" y="3464554"/>
          <a:ext cx="2040330" cy="153842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latin typeface="Bernardo Moda Contrast"/>
              <a:cs typeface="Bernardo Moda Contrast"/>
            </a:rPr>
            <a:t>Enfoque en el tener y no en el SER </a:t>
          </a:r>
          <a:endParaRPr lang="es-ES" sz="2400" kern="1200" dirty="0">
            <a:latin typeface="Bernardo Moda Contrast"/>
            <a:cs typeface="Bernardo Moda Contrast"/>
          </a:endParaRPr>
        </a:p>
      </dsp:txBody>
      <dsp:txXfrm>
        <a:off x="1334278" y="3689851"/>
        <a:ext cx="1442732" cy="1087827"/>
      </dsp:txXfrm>
    </dsp:sp>
    <dsp:sp modelId="{A478B44C-C221-CE4D-8B67-EE5108B7526B}">
      <dsp:nvSpPr>
        <dsp:cNvPr id="0" name=""/>
        <dsp:cNvSpPr/>
      </dsp:nvSpPr>
      <dsp:spPr>
        <a:xfrm rot="16200000">
          <a:off x="1851551" y="2831416"/>
          <a:ext cx="408186" cy="51921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>
            <a:latin typeface="Bernardo Moda Contrast"/>
            <a:cs typeface="Bernardo Moda Contrast"/>
          </a:endParaRPr>
        </a:p>
      </dsp:txBody>
      <dsp:txXfrm>
        <a:off x="1912779" y="2996487"/>
        <a:ext cx="285730" cy="311531"/>
      </dsp:txXfrm>
    </dsp:sp>
    <dsp:sp modelId="{E1535C1E-2C81-F447-839C-33D8C5C91C8B}">
      <dsp:nvSpPr>
        <dsp:cNvPr id="0" name=""/>
        <dsp:cNvSpPr/>
      </dsp:nvSpPr>
      <dsp:spPr>
        <a:xfrm>
          <a:off x="1035479" y="1155970"/>
          <a:ext cx="2040330" cy="153842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latin typeface="Bernardo Moda Contrast"/>
              <a:cs typeface="Bernardo Moda Contrast"/>
            </a:rPr>
            <a:t>Buscarla afuera </a:t>
          </a:r>
          <a:endParaRPr lang="es-ES" sz="2400" kern="1200" dirty="0">
            <a:latin typeface="Bernardo Moda Contrast"/>
            <a:cs typeface="Bernardo Moda Contrast"/>
          </a:endParaRPr>
        </a:p>
      </dsp:txBody>
      <dsp:txXfrm>
        <a:off x="1334278" y="1381267"/>
        <a:ext cx="1442732" cy="1087827"/>
      </dsp:txXfrm>
    </dsp:sp>
    <dsp:sp modelId="{6831590F-9DBB-7E49-8C6A-227C413B925A}">
      <dsp:nvSpPr>
        <dsp:cNvPr id="0" name=""/>
        <dsp:cNvSpPr/>
      </dsp:nvSpPr>
      <dsp:spPr>
        <a:xfrm rot="19800000">
          <a:off x="2933529" y="1091711"/>
          <a:ext cx="232144" cy="51921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>
            <a:latin typeface="Bernardo Moda Contrast"/>
            <a:cs typeface="Bernardo Moda Contrast"/>
          </a:endParaRPr>
        </a:p>
      </dsp:txBody>
      <dsp:txXfrm>
        <a:off x="2938194" y="1212965"/>
        <a:ext cx="162501" cy="31153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7F6CF3-93BB-7741-B703-71A3699D0B45}">
      <dsp:nvSpPr>
        <dsp:cNvPr id="0" name=""/>
        <dsp:cNvSpPr/>
      </dsp:nvSpPr>
      <dsp:spPr>
        <a:xfrm>
          <a:off x="2109719" y="4797255"/>
          <a:ext cx="3865811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C95D88-E35C-3847-BA14-108B124340B4}">
      <dsp:nvSpPr>
        <dsp:cNvPr id="0" name=""/>
        <dsp:cNvSpPr/>
      </dsp:nvSpPr>
      <dsp:spPr>
        <a:xfrm>
          <a:off x="2075081" y="2895431"/>
          <a:ext cx="3311352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114FA8-BE60-8145-99E5-5BCD9391478B}">
      <dsp:nvSpPr>
        <dsp:cNvPr id="0" name=""/>
        <dsp:cNvSpPr/>
      </dsp:nvSpPr>
      <dsp:spPr>
        <a:xfrm>
          <a:off x="2075081" y="970514"/>
          <a:ext cx="3865811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D7BF62-29BA-7740-B75E-5A4599B3680C}">
      <dsp:nvSpPr>
        <dsp:cNvPr id="0" name=""/>
        <dsp:cNvSpPr/>
      </dsp:nvSpPr>
      <dsp:spPr>
        <a:xfrm>
          <a:off x="149877" y="970226"/>
          <a:ext cx="3850409" cy="385040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B180DA7-ADFF-164E-9F38-971058B34561}">
      <dsp:nvSpPr>
        <dsp:cNvPr id="0" name=""/>
        <dsp:cNvSpPr/>
      </dsp:nvSpPr>
      <dsp:spPr>
        <a:xfrm>
          <a:off x="842950" y="3014793"/>
          <a:ext cx="2464262" cy="1270635"/>
        </a:xfrm>
        <a:prstGeom prst="rect">
          <a:avLst/>
        </a:prstGeom>
        <a:noFill/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500" kern="1200" dirty="0"/>
        </a:p>
      </dsp:txBody>
      <dsp:txXfrm>
        <a:off x="842950" y="3014793"/>
        <a:ext cx="2464262" cy="1270635"/>
      </dsp:txXfrm>
    </dsp:sp>
    <dsp:sp modelId="{98456CE9-3399-C042-AD44-5B64B06718AD}">
      <dsp:nvSpPr>
        <dsp:cNvPr id="0" name=""/>
        <dsp:cNvSpPr/>
      </dsp:nvSpPr>
      <dsp:spPr>
        <a:xfrm>
          <a:off x="5243337" y="122216"/>
          <a:ext cx="1810701" cy="167437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3933963-4F31-664C-BE3F-F183E632E3E5}">
      <dsp:nvSpPr>
        <dsp:cNvPr id="0" name=""/>
        <dsp:cNvSpPr/>
      </dsp:nvSpPr>
      <dsp:spPr>
        <a:xfrm>
          <a:off x="5713166" y="388113"/>
          <a:ext cx="1032487" cy="1155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rgbClr val="595959"/>
              </a:solidFill>
              <a:latin typeface="Bernardo Moda Contrast"/>
              <a:cs typeface="Bernardo Moda Contrast"/>
            </a:rPr>
            <a:t>Entender nuestras reacciones evolutivas</a:t>
          </a:r>
          <a:endParaRPr lang="es-ES" sz="2000" kern="1200" dirty="0">
            <a:solidFill>
              <a:srgbClr val="595959"/>
            </a:solidFill>
            <a:latin typeface="Bernardo Moda Contrast"/>
            <a:cs typeface="Bernardo Moda Contrast"/>
          </a:endParaRPr>
        </a:p>
      </dsp:txBody>
      <dsp:txXfrm>
        <a:off x="5713166" y="388113"/>
        <a:ext cx="1032487" cy="1155122"/>
      </dsp:txXfrm>
    </dsp:sp>
    <dsp:sp modelId="{5E59850C-1E96-F044-8080-826A2D79B731}">
      <dsp:nvSpPr>
        <dsp:cNvPr id="0" name=""/>
        <dsp:cNvSpPr/>
      </dsp:nvSpPr>
      <dsp:spPr>
        <a:xfrm>
          <a:off x="5104249" y="2062604"/>
          <a:ext cx="1834358" cy="164234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B4401F8-6E08-4A4F-9852-5860B21CD854}">
      <dsp:nvSpPr>
        <dsp:cNvPr id="0" name=""/>
        <dsp:cNvSpPr/>
      </dsp:nvSpPr>
      <dsp:spPr>
        <a:xfrm>
          <a:off x="5593806" y="2340960"/>
          <a:ext cx="878494" cy="1155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rgbClr val="595959"/>
              </a:solidFill>
              <a:latin typeface="Bernardo Moda Contrast"/>
              <a:cs typeface="Bernardo Moda Contrast"/>
            </a:rPr>
            <a:t>Darnos cuenta</a:t>
          </a:r>
          <a:endParaRPr lang="es-ES" sz="2000" kern="1200" dirty="0">
            <a:solidFill>
              <a:srgbClr val="595959"/>
            </a:solidFill>
            <a:latin typeface="Bernardo Moda Contrast"/>
            <a:cs typeface="Bernardo Moda Contrast"/>
          </a:endParaRPr>
        </a:p>
      </dsp:txBody>
      <dsp:txXfrm>
        <a:off x="5593806" y="2340960"/>
        <a:ext cx="878494" cy="1155122"/>
      </dsp:txXfrm>
    </dsp:sp>
    <dsp:sp modelId="{45C54674-FD10-E041-8AC7-523CF6129EEC}">
      <dsp:nvSpPr>
        <dsp:cNvPr id="0" name=""/>
        <dsp:cNvSpPr/>
      </dsp:nvSpPr>
      <dsp:spPr>
        <a:xfrm>
          <a:off x="5023996" y="3977927"/>
          <a:ext cx="1833792" cy="163810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6B84422-3DFA-1F4E-B3B3-3D9A8331AC12}">
      <dsp:nvSpPr>
        <dsp:cNvPr id="0" name=""/>
        <dsp:cNvSpPr/>
      </dsp:nvSpPr>
      <dsp:spPr>
        <a:xfrm>
          <a:off x="5540503" y="4242785"/>
          <a:ext cx="1032487" cy="1155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rgbClr val="595959"/>
              </a:solidFill>
              <a:latin typeface="Bernardo Moda Contrast"/>
              <a:cs typeface="Bernardo Moda Contrast"/>
            </a:rPr>
            <a:t>Reeducar nuestro cerebro</a:t>
          </a:r>
          <a:endParaRPr lang="es-ES" sz="2000" kern="1200" dirty="0">
            <a:solidFill>
              <a:srgbClr val="595959"/>
            </a:solidFill>
            <a:latin typeface="Bernardo Moda Contrast"/>
            <a:cs typeface="Bernardo Moda Contrast"/>
          </a:endParaRPr>
        </a:p>
      </dsp:txBody>
      <dsp:txXfrm>
        <a:off x="5540503" y="4242785"/>
        <a:ext cx="1032487" cy="115512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6796F-1AAC-2041-82E3-7D2F82625572}">
      <dsp:nvSpPr>
        <dsp:cNvPr id="0" name=""/>
        <dsp:cNvSpPr/>
      </dsp:nvSpPr>
      <dsp:spPr>
        <a:xfrm>
          <a:off x="2810542" y="2576084"/>
          <a:ext cx="1837277" cy="183727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Levantarse con propósito</a:t>
          </a:r>
          <a:endParaRPr lang="es-ES" sz="1700" kern="1200" dirty="0"/>
        </a:p>
      </dsp:txBody>
      <dsp:txXfrm>
        <a:off x="3079605" y="2845147"/>
        <a:ext cx="1299151" cy="1299151"/>
      </dsp:txXfrm>
    </dsp:sp>
    <dsp:sp modelId="{1E611C12-819C-7F4B-83AE-9837927677DF}">
      <dsp:nvSpPr>
        <dsp:cNvPr id="0" name=""/>
        <dsp:cNvSpPr/>
      </dsp:nvSpPr>
      <dsp:spPr>
        <a:xfrm rot="16200000">
          <a:off x="3534483" y="1907413"/>
          <a:ext cx="389395" cy="62467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/>
        </a:p>
      </dsp:txBody>
      <dsp:txXfrm>
        <a:off x="3592892" y="2090757"/>
        <a:ext cx="272577" cy="374804"/>
      </dsp:txXfrm>
    </dsp:sp>
    <dsp:sp modelId="{32ECF87D-E853-7743-BED2-C111D227A1DB}">
      <dsp:nvSpPr>
        <dsp:cNvPr id="0" name=""/>
        <dsp:cNvSpPr/>
      </dsp:nvSpPr>
      <dsp:spPr>
        <a:xfrm>
          <a:off x="2810542" y="4098"/>
          <a:ext cx="1837277" cy="1837277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rgbClr val="595959"/>
              </a:solidFill>
            </a:rPr>
            <a:t>Te conecta con la experiencia</a:t>
          </a:r>
          <a:endParaRPr lang="es-ES" sz="1600" kern="1200" dirty="0">
            <a:solidFill>
              <a:srgbClr val="595959"/>
            </a:solidFill>
          </a:endParaRPr>
        </a:p>
      </dsp:txBody>
      <dsp:txXfrm>
        <a:off x="3079605" y="273161"/>
        <a:ext cx="1299151" cy="1299151"/>
      </dsp:txXfrm>
    </dsp:sp>
    <dsp:sp modelId="{C1C3A357-3C32-614B-94CF-E4B8A6CBDDA7}">
      <dsp:nvSpPr>
        <dsp:cNvPr id="0" name=""/>
        <dsp:cNvSpPr/>
      </dsp:nvSpPr>
      <dsp:spPr>
        <a:xfrm rot="1800000">
          <a:off x="4638642" y="3819872"/>
          <a:ext cx="389395" cy="62467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/>
        </a:p>
      </dsp:txBody>
      <dsp:txXfrm>
        <a:off x="4646467" y="3915603"/>
        <a:ext cx="272577" cy="374804"/>
      </dsp:txXfrm>
    </dsp:sp>
    <dsp:sp modelId="{19BBC72E-C9E5-9241-8B3E-94935D6274B3}">
      <dsp:nvSpPr>
        <dsp:cNvPr id="0" name=""/>
        <dsp:cNvSpPr/>
      </dsp:nvSpPr>
      <dsp:spPr>
        <a:xfrm>
          <a:off x="5037948" y="3862077"/>
          <a:ext cx="1837277" cy="1837277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rgbClr val="595959"/>
              </a:solidFill>
            </a:rPr>
            <a:t>Te conecta con tu trabajo</a:t>
          </a:r>
          <a:endParaRPr lang="es-ES" sz="1600" kern="1200" dirty="0">
            <a:solidFill>
              <a:srgbClr val="595959"/>
            </a:solidFill>
          </a:endParaRPr>
        </a:p>
      </dsp:txBody>
      <dsp:txXfrm>
        <a:off x="5307011" y="4131140"/>
        <a:ext cx="1299151" cy="1299151"/>
      </dsp:txXfrm>
    </dsp:sp>
    <dsp:sp modelId="{E574DEAD-3C03-FA4C-BE55-BC408A4FA663}">
      <dsp:nvSpPr>
        <dsp:cNvPr id="0" name=""/>
        <dsp:cNvSpPr/>
      </dsp:nvSpPr>
      <dsp:spPr>
        <a:xfrm rot="9000000">
          <a:off x="2430325" y="3819872"/>
          <a:ext cx="389395" cy="62467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/>
        </a:p>
      </dsp:txBody>
      <dsp:txXfrm rot="10800000">
        <a:off x="2539318" y="3915603"/>
        <a:ext cx="272577" cy="374804"/>
      </dsp:txXfrm>
    </dsp:sp>
    <dsp:sp modelId="{C92CFE0E-A8D7-9642-A9CC-517158543838}">
      <dsp:nvSpPr>
        <dsp:cNvPr id="0" name=""/>
        <dsp:cNvSpPr/>
      </dsp:nvSpPr>
      <dsp:spPr>
        <a:xfrm>
          <a:off x="583137" y="3862077"/>
          <a:ext cx="1837277" cy="1837277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rgbClr val="595959"/>
              </a:solidFill>
            </a:rPr>
            <a:t>Te conecta con la pasión</a:t>
          </a:r>
          <a:endParaRPr lang="es-ES" sz="1600" kern="1200" dirty="0">
            <a:solidFill>
              <a:srgbClr val="595959"/>
            </a:solidFill>
          </a:endParaRPr>
        </a:p>
      </dsp:txBody>
      <dsp:txXfrm>
        <a:off x="852200" y="4131140"/>
        <a:ext cx="1299151" cy="129915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940433-CAA3-D440-99E0-1DB344D7CB2D}">
      <dsp:nvSpPr>
        <dsp:cNvPr id="0" name=""/>
        <dsp:cNvSpPr/>
      </dsp:nvSpPr>
      <dsp:spPr>
        <a:xfrm>
          <a:off x="1720850" y="685166"/>
          <a:ext cx="4570844" cy="4570844"/>
        </a:xfrm>
        <a:prstGeom prst="blockArc">
          <a:avLst>
            <a:gd name="adj1" fmla="val 9000000"/>
            <a:gd name="adj2" fmla="val 16200000"/>
            <a:gd name="adj3" fmla="val 464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1E0E42-26C5-3A41-82E4-4052B7003231}">
      <dsp:nvSpPr>
        <dsp:cNvPr id="0" name=""/>
        <dsp:cNvSpPr/>
      </dsp:nvSpPr>
      <dsp:spPr>
        <a:xfrm>
          <a:off x="1720850" y="685166"/>
          <a:ext cx="4570844" cy="4570844"/>
        </a:xfrm>
        <a:prstGeom prst="blockArc">
          <a:avLst>
            <a:gd name="adj1" fmla="val 1800000"/>
            <a:gd name="adj2" fmla="val 9000000"/>
            <a:gd name="adj3" fmla="val 464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A5B74C-8F7D-6C4C-A632-00C845FC8FD5}">
      <dsp:nvSpPr>
        <dsp:cNvPr id="0" name=""/>
        <dsp:cNvSpPr/>
      </dsp:nvSpPr>
      <dsp:spPr>
        <a:xfrm>
          <a:off x="1720850" y="685166"/>
          <a:ext cx="4570844" cy="4570844"/>
        </a:xfrm>
        <a:prstGeom prst="blockArc">
          <a:avLst>
            <a:gd name="adj1" fmla="val 16200000"/>
            <a:gd name="adj2" fmla="val 1800000"/>
            <a:gd name="adj3" fmla="val 464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E1E145-06EC-D043-AD17-32D1549BC9F1}">
      <dsp:nvSpPr>
        <dsp:cNvPr id="0" name=""/>
        <dsp:cNvSpPr/>
      </dsp:nvSpPr>
      <dsp:spPr>
        <a:xfrm>
          <a:off x="2953843" y="1918159"/>
          <a:ext cx="2104858" cy="210485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Liderazgo </a:t>
          </a:r>
          <a:r>
            <a:rPr lang="es-ES" sz="2200" kern="1200" dirty="0" err="1" smtClean="0"/>
            <a:t>Conciente</a:t>
          </a:r>
          <a:endParaRPr lang="es-ES" sz="2200" kern="1200" dirty="0"/>
        </a:p>
      </dsp:txBody>
      <dsp:txXfrm>
        <a:off x="3262092" y="2226408"/>
        <a:ext cx="1488360" cy="1488360"/>
      </dsp:txXfrm>
    </dsp:sp>
    <dsp:sp modelId="{711C4A36-4860-9146-9E3E-D0B576AAF043}">
      <dsp:nvSpPr>
        <dsp:cNvPr id="0" name=""/>
        <dsp:cNvSpPr/>
      </dsp:nvSpPr>
      <dsp:spPr>
        <a:xfrm>
          <a:off x="3269572" y="1508"/>
          <a:ext cx="1473400" cy="1473400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rgbClr val="595959"/>
              </a:solidFill>
            </a:rPr>
            <a:t>Metas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rgbClr val="595959"/>
              </a:solidFill>
            </a:rPr>
            <a:t>Vs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rgbClr val="595959"/>
              </a:solidFill>
            </a:rPr>
            <a:t>Retos</a:t>
          </a:r>
          <a:endParaRPr lang="es-ES" sz="1400" kern="1200" dirty="0">
            <a:solidFill>
              <a:srgbClr val="595959"/>
            </a:solidFill>
          </a:endParaRPr>
        </a:p>
      </dsp:txBody>
      <dsp:txXfrm>
        <a:off x="3485346" y="217282"/>
        <a:ext cx="1041852" cy="1041852"/>
      </dsp:txXfrm>
    </dsp:sp>
    <dsp:sp modelId="{83DD1E6C-BD06-B343-82A2-1232671E09CA}">
      <dsp:nvSpPr>
        <dsp:cNvPr id="0" name=""/>
        <dsp:cNvSpPr/>
      </dsp:nvSpPr>
      <dsp:spPr>
        <a:xfrm>
          <a:off x="5202870" y="3350077"/>
          <a:ext cx="1473400" cy="1473400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rgbClr val="595959"/>
              </a:solidFill>
            </a:rPr>
            <a:t>Bienestar en el trabajo</a:t>
          </a:r>
          <a:endParaRPr lang="es-ES" sz="1400" kern="1200" dirty="0">
            <a:solidFill>
              <a:srgbClr val="595959"/>
            </a:solidFill>
          </a:endParaRPr>
        </a:p>
      </dsp:txBody>
      <dsp:txXfrm>
        <a:off x="5418644" y="3565851"/>
        <a:ext cx="1041852" cy="1041852"/>
      </dsp:txXfrm>
    </dsp:sp>
    <dsp:sp modelId="{F0325442-F0A1-1442-AA1A-71C2B4E44972}">
      <dsp:nvSpPr>
        <dsp:cNvPr id="0" name=""/>
        <dsp:cNvSpPr/>
      </dsp:nvSpPr>
      <dsp:spPr>
        <a:xfrm>
          <a:off x="1336275" y="3350077"/>
          <a:ext cx="1473400" cy="1473400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rgbClr val="595959"/>
              </a:solidFill>
            </a:rPr>
            <a:t>Propuestas de valor</a:t>
          </a:r>
          <a:endParaRPr lang="es-ES" sz="1400" kern="1200" dirty="0">
            <a:solidFill>
              <a:srgbClr val="595959"/>
            </a:solidFill>
          </a:endParaRPr>
        </a:p>
      </dsp:txBody>
      <dsp:txXfrm>
        <a:off x="1552049" y="3565851"/>
        <a:ext cx="1041852" cy="104185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7F8168-374A-054F-BF43-2A196CB12A09}">
      <dsp:nvSpPr>
        <dsp:cNvPr id="0" name=""/>
        <dsp:cNvSpPr/>
      </dsp:nvSpPr>
      <dsp:spPr>
        <a:xfrm>
          <a:off x="0" y="0"/>
          <a:ext cx="3188854" cy="3188854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Bernardo Moda Contrast"/>
              <a:cs typeface="Bernardo Moda Contrast"/>
            </a:rPr>
            <a:t>Conciencia plena para conectar con la felicidad laboral</a:t>
          </a:r>
          <a:endParaRPr lang="es-ES" sz="3200" kern="1200" dirty="0">
            <a:solidFill>
              <a:schemeClr val="tx1">
                <a:lumMod val="65000"/>
                <a:lumOff val="35000"/>
              </a:schemeClr>
            </a:solidFill>
            <a:latin typeface="Bernardo Moda Contrast"/>
            <a:cs typeface="Bernardo Moda Contrast"/>
          </a:endParaRPr>
        </a:p>
      </dsp:txBody>
      <dsp:txXfrm>
        <a:off x="466997" y="466997"/>
        <a:ext cx="2254860" cy="225486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3A5864-F829-434C-888E-A74D96C771A4}">
      <dsp:nvSpPr>
        <dsp:cNvPr id="0" name=""/>
        <dsp:cNvSpPr/>
      </dsp:nvSpPr>
      <dsp:spPr>
        <a:xfrm>
          <a:off x="4422155" y="1404300"/>
          <a:ext cx="198111" cy="7034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3409"/>
              </a:lnTo>
              <a:lnTo>
                <a:pt x="198111" y="7034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CDFD9B-9139-584A-8557-497A64662BAD}">
      <dsp:nvSpPr>
        <dsp:cNvPr id="0" name=""/>
        <dsp:cNvSpPr/>
      </dsp:nvSpPr>
      <dsp:spPr>
        <a:xfrm>
          <a:off x="4299574" y="1404300"/>
          <a:ext cx="122581" cy="703409"/>
        </a:xfrm>
        <a:custGeom>
          <a:avLst/>
          <a:gdLst/>
          <a:ahLst/>
          <a:cxnLst/>
          <a:rect l="0" t="0" r="0" b="0"/>
          <a:pathLst>
            <a:path>
              <a:moveTo>
                <a:pt x="122581" y="0"/>
              </a:moveTo>
              <a:lnTo>
                <a:pt x="122581" y="703409"/>
              </a:lnTo>
              <a:lnTo>
                <a:pt x="0" y="7034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447B9D-91A3-7044-837B-896A58CFCFFF}">
      <dsp:nvSpPr>
        <dsp:cNvPr id="0" name=""/>
        <dsp:cNvSpPr/>
      </dsp:nvSpPr>
      <dsp:spPr>
        <a:xfrm>
          <a:off x="4422155" y="1404300"/>
          <a:ext cx="3733369" cy="14058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5533"/>
              </a:lnTo>
              <a:lnTo>
                <a:pt x="3733369" y="1245533"/>
              </a:lnTo>
              <a:lnTo>
                <a:pt x="3733369" y="140587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6166F4-128D-994E-9B60-7C71D10894D7}">
      <dsp:nvSpPr>
        <dsp:cNvPr id="0" name=""/>
        <dsp:cNvSpPr/>
      </dsp:nvSpPr>
      <dsp:spPr>
        <a:xfrm>
          <a:off x="4422155" y="1404300"/>
          <a:ext cx="1885567" cy="14058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5533"/>
              </a:lnTo>
              <a:lnTo>
                <a:pt x="1885567" y="1245533"/>
              </a:lnTo>
              <a:lnTo>
                <a:pt x="1885567" y="140587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307B6F-461F-844D-8666-29B820291605}">
      <dsp:nvSpPr>
        <dsp:cNvPr id="0" name=""/>
        <dsp:cNvSpPr/>
      </dsp:nvSpPr>
      <dsp:spPr>
        <a:xfrm>
          <a:off x="4376435" y="1404300"/>
          <a:ext cx="91440" cy="140587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45533"/>
              </a:lnTo>
              <a:lnTo>
                <a:pt x="83485" y="1245533"/>
              </a:lnTo>
              <a:lnTo>
                <a:pt x="83485" y="140587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6FF88C-8772-DB4C-B997-3F8A071ACD05}">
      <dsp:nvSpPr>
        <dsp:cNvPr id="0" name=""/>
        <dsp:cNvSpPr/>
      </dsp:nvSpPr>
      <dsp:spPr>
        <a:xfrm>
          <a:off x="2612118" y="1404300"/>
          <a:ext cx="1810036" cy="1405879"/>
        </a:xfrm>
        <a:custGeom>
          <a:avLst/>
          <a:gdLst/>
          <a:ahLst/>
          <a:cxnLst/>
          <a:rect l="0" t="0" r="0" b="0"/>
          <a:pathLst>
            <a:path>
              <a:moveTo>
                <a:pt x="1810036" y="0"/>
              </a:moveTo>
              <a:lnTo>
                <a:pt x="1810036" y="1245533"/>
              </a:lnTo>
              <a:lnTo>
                <a:pt x="0" y="1245533"/>
              </a:lnTo>
              <a:lnTo>
                <a:pt x="0" y="140587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C858FC-6EBC-B943-AFC9-3078C9402526}">
      <dsp:nvSpPr>
        <dsp:cNvPr id="0" name=""/>
        <dsp:cNvSpPr/>
      </dsp:nvSpPr>
      <dsp:spPr>
        <a:xfrm>
          <a:off x="764316" y="1404300"/>
          <a:ext cx="3657838" cy="1405879"/>
        </a:xfrm>
        <a:custGeom>
          <a:avLst/>
          <a:gdLst/>
          <a:ahLst/>
          <a:cxnLst/>
          <a:rect l="0" t="0" r="0" b="0"/>
          <a:pathLst>
            <a:path>
              <a:moveTo>
                <a:pt x="3657838" y="0"/>
              </a:moveTo>
              <a:lnTo>
                <a:pt x="3657838" y="1245533"/>
              </a:lnTo>
              <a:lnTo>
                <a:pt x="0" y="1245533"/>
              </a:lnTo>
              <a:lnTo>
                <a:pt x="0" y="140587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22FF63-0B2D-5345-B8C9-826CECCA44C6}">
      <dsp:nvSpPr>
        <dsp:cNvPr id="0" name=""/>
        <dsp:cNvSpPr/>
      </dsp:nvSpPr>
      <dsp:spPr>
        <a:xfrm>
          <a:off x="3658600" y="640745"/>
          <a:ext cx="1527109" cy="763554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rgbClr val="595959"/>
              </a:solidFill>
              <a:latin typeface="Bernardo Moda Contrast"/>
              <a:cs typeface="Bernardo Moda Contrast"/>
            </a:rPr>
            <a:t>Líderes ON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rgbClr val="595959"/>
              </a:solidFill>
              <a:latin typeface="Bernardo Moda Contrast"/>
              <a:cs typeface="Bernardo Moda Contrast"/>
            </a:rPr>
            <a:t>(GEFE)</a:t>
          </a:r>
          <a:endParaRPr lang="es-ES" sz="1800" kern="1200" dirty="0">
            <a:solidFill>
              <a:srgbClr val="595959"/>
            </a:solidFill>
            <a:latin typeface="Bernardo Moda Contrast"/>
            <a:cs typeface="Bernardo Moda Contrast"/>
          </a:endParaRPr>
        </a:p>
      </dsp:txBody>
      <dsp:txXfrm>
        <a:off x="3658600" y="640745"/>
        <a:ext cx="1527109" cy="763554"/>
      </dsp:txXfrm>
    </dsp:sp>
    <dsp:sp modelId="{7082B332-BD3E-024F-A0FB-CFAC03944003}">
      <dsp:nvSpPr>
        <dsp:cNvPr id="0" name=""/>
        <dsp:cNvSpPr/>
      </dsp:nvSpPr>
      <dsp:spPr>
        <a:xfrm>
          <a:off x="762" y="2810179"/>
          <a:ext cx="1527109" cy="763554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rgbClr val="595959"/>
              </a:solidFill>
              <a:latin typeface="Bernardo Moda Contrast"/>
              <a:cs typeface="Bernardo Moda Contrast"/>
            </a:rPr>
            <a:t> Compromiso y  Ejemplo </a:t>
          </a:r>
        </a:p>
      </dsp:txBody>
      <dsp:txXfrm>
        <a:off x="762" y="2810179"/>
        <a:ext cx="1527109" cy="763554"/>
      </dsp:txXfrm>
    </dsp:sp>
    <dsp:sp modelId="{A42E0AC6-E368-A04C-9963-41CA3EED561F}">
      <dsp:nvSpPr>
        <dsp:cNvPr id="0" name=""/>
        <dsp:cNvSpPr/>
      </dsp:nvSpPr>
      <dsp:spPr>
        <a:xfrm>
          <a:off x="1848564" y="2810179"/>
          <a:ext cx="1527109" cy="763554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rgbClr val="595959"/>
              </a:solidFill>
              <a:latin typeface="Bernardo Moda Contrast"/>
              <a:cs typeface="Bernardo Moda Contrast"/>
            </a:rPr>
            <a:t>Comprender</a:t>
          </a:r>
          <a:r>
            <a:rPr lang="es-ES" sz="1800" kern="1200" baseline="0" dirty="0" smtClean="0">
              <a:solidFill>
                <a:srgbClr val="595959"/>
              </a:solidFill>
              <a:latin typeface="Bernardo Moda Contrast"/>
              <a:cs typeface="Bernardo Moda Contrast"/>
            </a:rPr>
            <a:t> y no Convencer </a:t>
          </a:r>
          <a:endParaRPr lang="es-ES" sz="1800" kern="1200" dirty="0">
            <a:solidFill>
              <a:srgbClr val="595959"/>
            </a:solidFill>
            <a:latin typeface="Bernardo Moda Contrast"/>
            <a:cs typeface="Bernardo Moda Contrast"/>
          </a:endParaRPr>
        </a:p>
      </dsp:txBody>
      <dsp:txXfrm>
        <a:off x="1848564" y="2810179"/>
        <a:ext cx="1527109" cy="763554"/>
      </dsp:txXfrm>
    </dsp:sp>
    <dsp:sp modelId="{3D512C5B-87D0-2341-9925-3567ED305B78}">
      <dsp:nvSpPr>
        <dsp:cNvPr id="0" name=""/>
        <dsp:cNvSpPr/>
      </dsp:nvSpPr>
      <dsp:spPr>
        <a:xfrm>
          <a:off x="3696366" y="2810179"/>
          <a:ext cx="1527109" cy="763554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rgbClr val="595959"/>
              </a:solidFill>
              <a:latin typeface="Bernardo Moda Contrast"/>
              <a:cs typeface="Bernardo Moda Contrast"/>
            </a:rPr>
            <a:t>Compartir y no competir </a:t>
          </a:r>
          <a:endParaRPr lang="es-ES" sz="1800" kern="1200" dirty="0">
            <a:solidFill>
              <a:srgbClr val="595959"/>
            </a:solidFill>
            <a:latin typeface="Bernardo Moda Contrast"/>
            <a:cs typeface="Bernardo Moda Contrast"/>
          </a:endParaRPr>
        </a:p>
      </dsp:txBody>
      <dsp:txXfrm>
        <a:off x="3696366" y="2810179"/>
        <a:ext cx="1527109" cy="763554"/>
      </dsp:txXfrm>
    </dsp:sp>
    <dsp:sp modelId="{1796C436-A427-B141-ACC3-D66F3EA3DD6A}">
      <dsp:nvSpPr>
        <dsp:cNvPr id="0" name=""/>
        <dsp:cNvSpPr/>
      </dsp:nvSpPr>
      <dsp:spPr>
        <a:xfrm>
          <a:off x="5544168" y="2810179"/>
          <a:ext cx="1527109" cy="763554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rgbClr val="595959"/>
              </a:solidFill>
              <a:latin typeface="Bernardo Moda Contrast"/>
              <a:cs typeface="Bernardo Moda Contrast"/>
            </a:rPr>
            <a:t>Maneja la Ansiedad Justa </a:t>
          </a:r>
          <a:endParaRPr lang="es-ES" sz="1800" kern="1200" dirty="0">
            <a:solidFill>
              <a:srgbClr val="595959"/>
            </a:solidFill>
            <a:latin typeface="Bernardo Moda Contrast"/>
            <a:cs typeface="Bernardo Moda Contrast"/>
          </a:endParaRPr>
        </a:p>
      </dsp:txBody>
      <dsp:txXfrm>
        <a:off x="5544168" y="2810179"/>
        <a:ext cx="1527109" cy="763554"/>
      </dsp:txXfrm>
    </dsp:sp>
    <dsp:sp modelId="{30DAD60F-796B-1B4C-BFEE-19E3BC1B9FB1}">
      <dsp:nvSpPr>
        <dsp:cNvPr id="0" name=""/>
        <dsp:cNvSpPr/>
      </dsp:nvSpPr>
      <dsp:spPr>
        <a:xfrm>
          <a:off x="7391970" y="2810179"/>
          <a:ext cx="1527109" cy="763554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rgbClr val="595959"/>
              </a:solidFill>
              <a:latin typeface="Bernardo Moda Contrast"/>
              <a:cs typeface="Bernardo Moda Contrast"/>
            </a:rPr>
            <a:t>Gestiona las emociones y empático </a:t>
          </a:r>
          <a:endParaRPr lang="es-ES" sz="1800" kern="1200" dirty="0">
            <a:solidFill>
              <a:srgbClr val="595959"/>
            </a:solidFill>
            <a:latin typeface="Bernardo Moda Contrast"/>
            <a:cs typeface="Bernardo Moda Contrast"/>
          </a:endParaRPr>
        </a:p>
      </dsp:txBody>
      <dsp:txXfrm>
        <a:off x="7391970" y="2810179"/>
        <a:ext cx="1527109" cy="763554"/>
      </dsp:txXfrm>
    </dsp:sp>
    <dsp:sp modelId="{BA2DE1C8-9C0A-DD4E-B5D0-57BDB4862451}">
      <dsp:nvSpPr>
        <dsp:cNvPr id="0" name=""/>
        <dsp:cNvSpPr/>
      </dsp:nvSpPr>
      <dsp:spPr>
        <a:xfrm>
          <a:off x="2386916" y="1725932"/>
          <a:ext cx="1912658" cy="763554"/>
        </a:xfrm>
        <a:prstGeom prst="rect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rgbClr val="595959"/>
              </a:solidFill>
              <a:latin typeface="Bernardo Moda Contrast"/>
              <a:cs typeface="Bernardo Moda Contrast"/>
            </a:rPr>
            <a:t>Trascender positivamente en la vida de los demás  </a:t>
          </a:r>
          <a:endParaRPr lang="es-ES" sz="1600" kern="1200" dirty="0">
            <a:solidFill>
              <a:srgbClr val="595959"/>
            </a:solidFill>
            <a:latin typeface="Bernardo Moda Contrast"/>
            <a:cs typeface="Bernardo Moda Contrast"/>
          </a:endParaRPr>
        </a:p>
      </dsp:txBody>
      <dsp:txXfrm>
        <a:off x="2386916" y="1725932"/>
        <a:ext cx="1912658" cy="763554"/>
      </dsp:txXfrm>
    </dsp:sp>
    <dsp:sp modelId="{B605CD9E-34C3-D744-890E-A0A71498B2B9}">
      <dsp:nvSpPr>
        <dsp:cNvPr id="0" name=""/>
        <dsp:cNvSpPr/>
      </dsp:nvSpPr>
      <dsp:spPr>
        <a:xfrm>
          <a:off x="4620267" y="1725932"/>
          <a:ext cx="1912658" cy="763554"/>
        </a:xfrm>
        <a:prstGeom prst="rect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rgbClr val="595959"/>
              </a:solidFill>
              <a:latin typeface="Bernardo Moda Contrast"/>
              <a:cs typeface="Bernardo Moda Contrast"/>
            </a:rPr>
            <a:t>Pone en acción las virtudes del ser humano </a:t>
          </a:r>
          <a:endParaRPr lang="es-ES" sz="1600" kern="1200" dirty="0">
            <a:solidFill>
              <a:srgbClr val="595959"/>
            </a:solidFill>
            <a:latin typeface="Bernardo Moda Contrast"/>
            <a:cs typeface="Bernardo Moda Contrast"/>
          </a:endParaRPr>
        </a:p>
      </dsp:txBody>
      <dsp:txXfrm>
        <a:off x="4620267" y="1725932"/>
        <a:ext cx="1912658" cy="7635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942178-2F25-6944-805D-A9F69F3B6532}" type="datetimeFigureOut">
              <a:rPr lang="es-ES" smtClean="0"/>
              <a:t>18/03/19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5BEE6-ED34-D748-8A6A-9652BB14A7C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8702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5BEE6-ED34-D748-8A6A-9652BB14A7CE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4623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Contro</a:t>
            </a:r>
            <a:r>
              <a:rPr lang="es-ES" baseline="0" dirty="0" smtClean="0"/>
              <a:t> del ser y no depender de los </a:t>
            </a:r>
            <a:r>
              <a:rPr lang="es-ES" baseline="0" dirty="0" err="1" smtClean="0"/>
              <a:t>demas</a:t>
            </a:r>
            <a:r>
              <a:rPr lang="es-ES" baseline="0" dirty="0" smtClean="0"/>
              <a:t>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5BEE6-ED34-D748-8A6A-9652BB14A7CE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7022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282575" y="228600"/>
            <a:ext cx="4235450" cy="4187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Rectangle 7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Rectangle 9"/>
          <p:cNvSpPr/>
          <p:nvPr/>
        </p:nvSpPr>
        <p:spPr>
          <a:xfrm>
            <a:off x="4624388" y="2378075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Rockwel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s-ES" sz="5400" b="1" smtClean="0">
                <a:solidFill>
                  <a:srgbClr val="BAABE3"/>
                </a:solidFill>
              </a:rPr>
              <a:t>+</a:t>
            </a:r>
          </a:p>
        </p:txBody>
      </p:sp>
      <p:sp>
        <p:nvSpPr>
          <p:cNvPr id="8" name="Rectangle 10"/>
          <p:cNvSpPr/>
          <p:nvPr/>
        </p:nvSpPr>
        <p:spPr>
          <a:xfrm>
            <a:off x="4624388" y="228600"/>
            <a:ext cx="2057400" cy="20383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9" name="Rectangle 11"/>
          <p:cNvSpPr/>
          <p:nvPr/>
        </p:nvSpPr>
        <p:spPr>
          <a:xfrm>
            <a:off x="6802438" y="2378075"/>
            <a:ext cx="2057400" cy="20383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6200"/>
            <a:ext cx="1231900" cy="365125"/>
          </a:xfrm>
        </p:spPr>
        <p:txBody>
          <a:bodyPr/>
          <a:lstStyle>
            <a:lvl1pPr algn="l">
              <a:defRPr/>
            </a:lvl1pPr>
          </a:lstStyle>
          <a:p>
            <a:fld id="{A50FA112-4A6D-5544-A77E-BF0AF6D30BCC}" type="datetimeFigureOut">
              <a:rPr lang="es-ES" smtClean="0"/>
              <a:t>18/03/19</a:t>
            </a:fld>
            <a:endParaRPr lang="es-E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900" y="6426200"/>
            <a:ext cx="2616200" cy="365125"/>
          </a:xfrm>
        </p:spPr>
        <p:txBody>
          <a:bodyPr/>
          <a:lstStyle>
            <a:lvl1pPr algn="r">
              <a:defRPr/>
            </a:lvl1pPr>
          </a:lstStyle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2406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Rockwel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s-ES" sz="3600" b="1" smtClean="0">
                <a:solidFill>
                  <a:srgbClr val="BAABE3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A50FA112-4A6D-5544-A77E-BF0AF6D30BCC}" type="datetimeFigureOut">
              <a:rPr lang="es-ES" smtClean="0"/>
              <a:t>18/03/19</a:t>
            </a:fld>
            <a:endParaRPr lang="es-E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4730639C-862E-8044-A47A-D064A1A6E41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7153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Rockwel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s-ES" sz="3600" b="1" smtClean="0">
                <a:solidFill>
                  <a:srgbClr val="BAABE3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0FA112-4A6D-5544-A77E-BF0AF6D30BCC}" type="datetimeFigureOut">
              <a:rPr lang="es-ES" smtClean="0"/>
              <a:t>18/03/19</a:t>
            </a:fld>
            <a:endParaRPr lang="es-E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30639C-862E-8044-A47A-D064A1A6E41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25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0FA112-4A6D-5544-A77E-BF0AF6D30BCC}" type="datetimeFigureOut">
              <a:rPr lang="es-ES" smtClean="0"/>
              <a:t>18/03/19</a:t>
            </a:fld>
            <a:endParaRPr lang="es-E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30639C-862E-8044-A47A-D064A1A6E41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7678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Rockwel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s-ES" sz="5400" b="1" smtClean="0">
                <a:solidFill>
                  <a:srgbClr val="BAABE3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400" y="6423025"/>
            <a:ext cx="1536700" cy="365125"/>
          </a:xfrm>
        </p:spPr>
        <p:txBody>
          <a:bodyPr/>
          <a:lstStyle>
            <a:lvl1pPr>
              <a:defRPr/>
            </a:lvl1pPr>
          </a:lstStyle>
          <a:p>
            <a:fld id="{A50FA112-4A6D-5544-A77E-BF0AF6D30BCC}" type="datetimeFigureOut">
              <a:rPr lang="es-ES" smtClean="0"/>
              <a:t>18/03/19</a:t>
            </a:fld>
            <a:endParaRPr lang="es-E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213" y="6423025"/>
            <a:ext cx="3316287" cy="365125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1249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3989388" y="3370263"/>
            <a:ext cx="2206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Rockwel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s-ES" sz="2400" b="1" smtClean="0">
                <a:solidFill>
                  <a:srgbClr val="BAABE3"/>
                </a:solidFill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_tradnl" noProof="0" smtClean="0"/>
              <a:t>Arrastre la imagen al marcador de posición o haga clic en el icono para agregar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400" y="6423025"/>
            <a:ext cx="1536700" cy="365125"/>
          </a:xfrm>
        </p:spPr>
        <p:txBody>
          <a:bodyPr/>
          <a:lstStyle>
            <a:lvl1pPr>
              <a:defRPr/>
            </a:lvl1pPr>
          </a:lstStyle>
          <a:p>
            <a:fld id="{A50FA112-4A6D-5544-A77E-BF0AF6D30BCC}" type="datetimeFigureOut">
              <a:rPr lang="es-ES" smtClean="0"/>
              <a:t>18/03/19</a:t>
            </a:fld>
            <a:endParaRPr lang="es-E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025"/>
            <a:ext cx="3005138" cy="365125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30639C-862E-8044-A47A-D064A1A6E41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0761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encim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Rectangle 8"/>
          <p:cNvSpPr/>
          <p:nvPr/>
        </p:nvSpPr>
        <p:spPr>
          <a:xfrm>
            <a:off x="6802438" y="2378075"/>
            <a:ext cx="2057400" cy="2038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327025" y="4632325"/>
            <a:ext cx="2206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Rockwel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s-ES" sz="2400" b="1" smtClean="0">
                <a:solidFill>
                  <a:srgbClr val="BAABE3"/>
                </a:solidFill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_tradnl" noProof="0" smtClean="0"/>
              <a:t>Arrastre la imagen al marcador de posición o haga clic en el icono para agregar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0FA112-4A6D-5544-A77E-BF0AF6D30BCC}" type="datetimeFigureOut">
              <a:rPr lang="es-ES" smtClean="0"/>
              <a:t>18/03/19</a:t>
            </a:fld>
            <a:endParaRPr lang="es-E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30639C-862E-8044-A47A-D064A1A6E41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55034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ágenes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/>
          <p:nvPr/>
        </p:nvSpPr>
        <p:spPr>
          <a:xfrm>
            <a:off x="282575" y="228600"/>
            <a:ext cx="6386513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Rockwel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s-ES" sz="5400" b="1" smtClean="0">
                <a:solidFill>
                  <a:srgbClr val="BAABE3"/>
                </a:solidFill>
              </a:rPr>
              <a:t>+</a:t>
            </a:r>
          </a:p>
        </p:txBody>
      </p:sp>
      <p:sp>
        <p:nvSpPr>
          <p:cNvPr id="8" name="Rectangle 9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s-ES_tradnl" noProof="0" smtClean="0"/>
              <a:t>Arrastre la imagen al marcador de posición o haga clic en el icono para agregar</a:t>
            </a:r>
            <a:endParaRPr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s-ES_tradnl" noProof="0" smtClean="0"/>
              <a:t>Arrastre la imagen al marcador de posición o haga clic en el icono para agregar</a:t>
            </a:r>
            <a:endParaRPr noProof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>
          <a:xfrm>
            <a:off x="5211763" y="6235700"/>
            <a:ext cx="134937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0FA112-4A6D-5544-A77E-BF0AF6D30BCC}" type="datetimeFigureOut">
              <a:rPr lang="es-ES" smtClean="0"/>
              <a:t>18/03/19</a:t>
            </a:fld>
            <a:endParaRPr lang="es-E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381000" y="6235700"/>
            <a:ext cx="4648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s-E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4730639C-862E-8044-A47A-D064A1A6E41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43150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ágenes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Rockwel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s-ES" sz="5400" b="1" smtClean="0">
                <a:solidFill>
                  <a:srgbClr val="BAABE3"/>
                </a:solidFill>
              </a:rPr>
              <a:t>+</a:t>
            </a:r>
          </a:p>
        </p:txBody>
      </p:sp>
      <p:sp>
        <p:nvSpPr>
          <p:cNvPr id="9" name="Rectangle 9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0" name="Rectangle 10"/>
          <p:cNvSpPr/>
          <p:nvPr/>
        </p:nvSpPr>
        <p:spPr>
          <a:xfrm>
            <a:off x="4624388" y="4535488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s-ES_tradnl" noProof="0" smtClean="0"/>
              <a:t>Arrastre la imagen al marcador de posición o haga clic en el icono para agregar</a:t>
            </a:r>
            <a:endParaRPr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s-ES_tradnl" noProof="0" smtClean="0"/>
              <a:t>Arrastre la imagen al marcador de posición o haga clic en el icono para agregar</a:t>
            </a:r>
            <a:endParaRPr noProof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s-ES_tradnl" noProof="0" smtClean="0"/>
              <a:t>Arrastre la imagen al marcador de posición o haga clic en el icono para agregar</a:t>
            </a:r>
            <a:endParaRPr noProof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6"/>
          </p:nvPr>
        </p:nvSpPr>
        <p:spPr>
          <a:xfrm>
            <a:off x="3048000" y="6235700"/>
            <a:ext cx="134778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0FA112-4A6D-5544-A77E-BF0AF6D30BCC}" type="datetimeFigureOut">
              <a:rPr lang="es-ES" smtClean="0"/>
              <a:t>18/03/19</a:t>
            </a:fld>
            <a:endParaRPr lang="es-ES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7"/>
          </p:nvPr>
        </p:nvSpPr>
        <p:spPr>
          <a:xfrm>
            <a:off x="381000" y="6235700"/>
            <a:ext cx="2590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s-E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4730639C-862E-8044-A47A-D064A1A6E41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44582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ágenes con título, alternati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4749800" y="3370263"/>
            <a:ext cx="2206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Rockwel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s-ES" sz="2400" b="1" smtClean="0">
                <a:solidFill>
                  <a:srgbClr val="BAABE3"/>
                </a:solidFill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_tradnl" noProof="0" smtClean="0"/>
              <a:t>Arrastre la imagen al marcador de posición o haga clic en el icono para agregar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s-ES_tradnl" noProof="0" smtClean="0"/>
              <a:t>Arrastre la imagen al marcador de posición o haga clic en el icono para agregar</a:t>
            </a:r>
            <a:endParaRPr noProof="0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s-ES_tradnl" noProof="0" smtClean="0"/>
              <a:t>Arrastre la imagen al marcador de posición o haga clic en el icono para agregar</a:t>
            </a:r>
            <a:endParaRPr noProof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>
          <a:xfrm>
            <a:off x="7391400" y="6423025"/>
            <a:ext cx="1536700" cy="365125"/>
          </a:xfrm>
        </p:spPr>
        <p:txBody>
          <a:bodyPr/>
          <a:lstStyle>
            <a:lvl1pPr>
              <a:defRPr/>
            </a:lvl1pPr>
          </a:lstStyle>
          <a:p>
            <a:fld id="{A50FA112-4A6D-5544-A77E-BF0AF6D30BCC}" type="datetimeFigureOut">
              <a:rPr lang="es-ES" smtClean="0"/>
              <a:t>18/03/19</a:t>
            </a:fld>
            <a:endParaRPr lang="es-E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4191000" y="6423025"/>
            <a:ext cx="3005138" cy="365125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4730639C-862E-8044-A47A-D064A1A6E41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17528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Rockwel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s-ES" sz="3600" b="1" smtClean="0">
                <a:solidFill>
                  <a:srgbClr val="BAABE3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0FA112-4A6D-5544-A77E-BF0AF6D30BCC}" type="datetimeFigureOut">
              <a:rPr lang="es-ES" smtClean="0"/>
              <a:t>18/03/19</a:t>
            </a:fld>
            <a:endParaRPr lang="es-E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30639C-862E-8044-A47A-D064A1A6E41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1594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8210550" y="282575"/>
            <a:ext cx="64135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Rockwel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s-ES" sz="3600" b="1" smtClean="0">
                <a:solidFill>
                  <a:srgbClr val="BAABE3"/>
                </a:solidFill>
              </a:rPr>
              <a:t>+</a:t>
            </a:r>
          </a:p>
        </p:txBody>
      </p:sp>
      <p:sp>
        <p:nvSpPr>
          <p:cNvPr id="6" name="Rectangle 9"/>
          <p:cNvSpPr/>
          <p:nvPr/>
        </p:nvSpPr>
        <p:spPr>
          <a:xfrm>
            <a:off x="8067675" y="282575"/>
            <a:ext cx="92075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0FA112-4A6D-5544-A77E-BF0AF6D30BCC}" type="datetimeFigureOut">
              <a:rPr lang="es-ES" smtClean="0"/>
              <a:t>18/03/19</a:t>
            </a:fld>
            <a:endParaRPr lang="es-E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30639C-862E-8044-A47A-D064A1A6E41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91959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 rot="16200000">
            <a:off x="8593932" y="561181"/>
            <a:ext cx="2603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Rockwel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s-ES" sz="3600" b="1" smtClean="0">
                <a:solidFill>
                  <a:srgbClr val="BAABE3"/>
                </a:solidFill>
              </a:rPr>
              <a:t>+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0FA112-4A6D-5544-A77E-BF0AF6D30BCC}" type="datetimeFigureOut">
              <a:rPr lang="es-ES" smtClean="0"/>
              <a:t>18/03/19</a:t>
            </a:fld>
            <a:endParaRPr lang="es-E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30639C-862E-8044-A47A-D064A1A6E41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4303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objetos, alternati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Rockwel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s-ES" sz="3600" b="1" smtClean="0">
                <a:solidFill>
                  <a:srgbClr val="BAABE3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0FA112-4A6D-5544-A77E-BF0AF6D30BCC}" type="datetimeFigureOut">
              <a:rPr lang="es-ES" smtClean="0"/>
              <a:t>18/03/19</a:t>
            </a:fld>
            <a:endParaRPr lang="es-E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30639C-862E-8044-A47A-D064A1A6E41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7980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 con 2 imá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2575" y="228600"/>
            <a:ext cx="4235450" cy="4187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9" name="Rectangle 9"/>
          <p:cNvSpPr/>
          <p:nvPr/>
        </p:nvSpPr>
        <p:spPr>
          <a:xfrm>
            <a:off x="4624388" y="2378075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0" name="TextBox 14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Rockwel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s-ES" sz="5400" b="1" smtClean="0">
                <a:solidFill>
                  <a:srgbClr val="BAABE3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s-ES_tradnl" noProof="0" smtClean="0"/>
              <a:t>Arrastre la imagen al marcador de posición o haga clic en el icono para agregar</a:t>
            </a:r>
            <a:endParaRPr noProof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s-ES_tradnl" noProof="0" smtClean="0"/>
              <a:t>Arrastre la imagen al marcador de posición o haga clic en el icono para agregar</a:t>
            </a:r>
            <a:endParaRPr noProof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4"/>
          </p:nvPr>
        </p:nvSpPr>
        <p:spPr>
          <a:xfrm>
            <a:off x="4800600" y="6426200"/>
            <a:ext cx="1231900" cy="365125"/>
          </a:xfrm>
        </p:spPr>
        <p:txBody>
          <a:bodyPr/>
          <a:lstStyle>
            <a:lvl1pPr algn="l">
              <a:defRPr/>
            </a:lvl1pPr>
          </a:lstStyle>
          <a:p>
            <a:fld id="{A50FA112-4A6D-5544-A77E-BF0AF6D30BCC}" type="datetimeFigureOut">
              <a:rPr lang="es-ES" smtClean="0"/>
              <a:t>18/03/19</a:t>
            </a:fld>
            <a:endParaRPr lang="es-E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6311900" y="6426200"/>
            <a:ext cx="2616200" cy="365125"/>
          </a:xfrm>
        </p:spPr>
        <p:txBody>
          <a:bodyPr/>
          <a:lstStyle>
            <a:lvl1pPr algn="r">
              <a:defRPr/>
            </a:lvl1pPr>
          </a:lstStyle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3096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658813" y="228600"/>
            <a:ext cx="82010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2003425" y="3111500"/>
            <a:ext cx="260350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Rockwel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s-ES" sz="4000" b="1" smtClean="0">
                <a:solidFill>
                  <a:srgbClr val="BAABE3"/>
                </a:solidFill>
              </a:rPr>
              <a:t>+</a:t>
            </a:r>
          </a:p>
        </p:txBody>
      </p:sp>
      <p:sp>
        <p:nvSpPr>
          <p:cNvPr id="6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/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8813" y="6248400"/>
            <a:ext cx="1474787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A50FA112-4A6D-5544-A77E-BF0AF6D30BCC}" type="datetimeFigureOut">
              <a:rPr lang="es-ES" smtClean="0"/>
              <a:t>18/03/19</a:t>
            </a:fld>
            <a:endParaRPr lang="es-E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400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s-E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400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fld id="{4730639C-862E-8044-A47A-D064A1A6E41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6368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>
            <a:off x="8210550" y="282575"/>
            <a:ext cx="64135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Rectangle 11"/>
          <p:cNvSpPr/>
          <p:nvPr/>
        </p:nvSpPr>
        <p:spPr>
          <a:xfrm>
            <a:off x="8067675" y="282575"/>
            <a:ext cx="92075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Rockwel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s-ES" sz="3600" b="1" smtClean="0">
                <a:solidFill>
                  <a:srgbClr val="BAABE3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0FA112-4A6D-5544-A77E-BF0AF6D30BCC}" type="datetimeFigureOut">
              <a:rPr lang="es-ES" smtClean="0"/>
              <a:t>18/03/19</a:t>
            </a:fld>
            <a:endParaRPr lang="es-E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30639C-862E-8044-A47A-D064A1A6E41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5958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Rockwel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s-ES" sz="3600" b="1" smtClean="0">
                <a:solidFill>
                  <a:srgbClr val="BAABE3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0FA112-4A6D-5544-A77E-BF0AF6D30BCC}" type="datetimeFigureOut">
              <a:rPr lang="es-ES" smtClean="0"/>
              <a:t>18/03/19</a:t>
            </a:fld>
            <a:endParaRPr lang="es-E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30639C-862E-8044-A47A-D064A1A6E41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2712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objetos, superior e inf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Rockwel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s-ES" sz="3600" b="1" smtClean="0">
                <a:solidFill>
                  <a:srgbClr val="BAABE3"/>
                </a:solidFill>
              </a:rPr>
              <a:t>+</a:t>
            </a:r>
          </a:p>
        </p:txBody>
      </p:sp>
      <p:sp>
        <p:nvSpPr>
          <p:cNvPr id="6" name="Rectangle 13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A50FA112-4A6D-5544-A77E-BF0AF6D30BCC}" type="datetimeFigureOut">
              <a:rPr lang="es-ES" smtClean="0"/>
              <a:t>18/03/19</a:t>
            </a:fld>
            <a:endParaRPr lang="es-E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4730639C-862E-8044-A47A-D064A1A6E41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2220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Rockwel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s-ES" sz="3600" b="1" smtClean="0">
                <a:solidFill>
                  <a:srgbClr val="BAABE3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fld id="{A50FA112-4A6D-5544-A77E-BF0AF6D30BCC}" type="datetimeFigureOut">
              <a:rPr lang="es-ES" smtClean="0"/>
              <a:t>18/03/19</a:t>
            </a:fld>
            <a:endParaRPr lang="es-E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4730639C-862E-8044-A47A-D064A1A6E41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7662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8475" y="484188"/>
            <a:ext cx="7556500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981200"/>
            <a:ext cx="7556500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A50FA112-4A6D-5544-A77E-BF0AF6D30BCC}" type="datetimeFigureOut">
              <a:rPr lang="es-ES" smtClean="0"/>
              <a:t>18/03/19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13" y="6423025"/>
            <a:ext cx="61229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730639C-862E-8044-A47A-D064A1A6E41A}" type="slidenum">
              <a:rPr lang="es-ES" smtClean="0"/>
              <a:t>‹Nr.›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eaLnBrk="1" fontAlgn="base" hangingPunct="1">
        <a:spcBef>
          <a:spcPts val="2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n"/>
        <a:defRPr sz="2000" kern="1200">
          <a:solidFill>
            <a:srgbClr val="595959"/>
          </a:solidFill>
          <a:latin typeface="+mn-lt"/>
          <a:ea typeface="ＭＳ Ｐゴシック" charset="0"/>
          <a:cs typeface="ＭＳ Ｐゴシック" charset="0"/>
        </a:defRPr>
      </a:lvl1pPr>
      <a:lvl2pPr marL="457200" indent="-228600" algn="l" rtl="0" eaLnBrk="1" fontAlgn="base" hangingPunct="1">
        <a:spcBef>
          <a:spcPts val="600"/>
        </a:spcBef>
        <a:spcAft>
          <a:spcPct val="0"/>
        </a:spcAft>
        <a:buClr>
          <a:srgbClr val="BAABE3"/>
        </a:buClr>
        <a:buSzPct val="75000"/>
        <a:buFont typeface="Wingdings" charset="0"/>
        <a:buChar char="n"/>
        <a:defRPr kern="1200">
          <a:solidFill>
            <a:srgbClr val="595959"/>
          </a:solidFill>
          <a:latin typeface="+mn-lt"/>
          <a:ea typeface="ＭＳ Ｐゴシック" charset="0"/>
          <a:cs typeface="+mn-cs"/>
        </a:defRPr>
      </a:lvl2pPr>
      <a:lvl3pPr marL="685800" indent="-22860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n"/>
        <a:defRPr kern="1200">
          <a:solidFill>
            <a:srgbClr val="595959"/>
          </a:solidFill>
          <a:latin typeface="+mn-lt"/>
          <a:ea typeface="ＭＳ Ｐゴシック" charset="0"/>
          <a:cs typeface="+mn-cs"/>
        </a:defRPr>
      </a:lvl3pPr>
      <a:lvl4pPr marL="914400" indent="-228600" algn="l" rtl="0" eaLnBrk="1" fontAlgn="base" hangingPunct="1">
        <a:spcBef>
          <a:spcPts val="600"/>
        </a:spcBef>
        <a:spcAft>
          <a:spcPct val="0"/>
        </a:spcAft>
        <a:buClr>
          <a:srgbClr val="BAABE3"/>
        </a:buClr>
        <a:buSzPct val="75000"/>
        <a:buFont typeface="Wingdings" charset="0"/>
        <a:buChar char="n"/>
        <a:defRPr kern="1200">
          <a:solidFill>
            <a:srgbClr val="595959"/>
          </a:solidFill>
          <a:latin typeface="+mn-lt"/>
          <a:ea typeface="ＭＳ Ｐゴシック" charset="0"/>
          <a:cs typeface="+mn-cs"/>
        </a:defRPr>
      </a:lvl4pPr>
      <a:lvl5pPr marL="1143000" indent="-22860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n"/>
        <a:defRPr kern="1200">
          <a:solidFill>
            <a:srgbClr val="595959"/>
          </a:solidFill>
          <a:latin typeface="+mn-lt"/>
          <a:ea typeface="ＭＳ Ｐゴシック" charset="0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8SPwT3nQZ8" TargetMode="Externa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1.png"/><Relationship Id="rId5" Type="http://schemas.openxmlformats.org/officeDocument/2006/relationships/hyperlink" Target="https://www.youtube.com/watch?v=avtAqjfE-Eg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10.xml"/><Relationship Id="rId12" Type="http://schemas.microsoft.com/office/2007/relationships/diagramDrawing" Target="../diagrams/drawing10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diagramData" Target="../diagrams/data9.xml"/><Relationship Id="rId4" Type="http://schemas.openxmlformats.org/officeDocument/2006/relationships/diagramLayout" Target="../diagrams/layout9.xml"/><Relationship Id="rId5" Type="http://schemas.openxmlformats.org/officeDocument/2006/relationships/diagramQuickStyle" Target="../diagrams/quickStyle9.xml"/><Relationship Id="rId6" Type="http://schemas.openxmlformats.org/officeDocument/2006/relationships/diagramColors" Target="../diagrams/colors9.xml"/><Relationship Id="rId7" Type="http://schemas.microsoft.com/office/2007/relationships/diagramDrawing" Target="../diagrams/drawing9.xml"/><Relationship Id="rId8" Type="http://schemas.openxmlformats.org/officeDocument/2006/relationships/diagramData" Target="../diagrams/data10.xml"/><Relationship Id="rId9" Type="http://schemas.openxmlformats.org/officeDocument/2006/relationships/diagramLayout" Target="../diagrams/layout10.xml"/><Relationship Id="rId10" Type="http://schemas.openxmlformats.org/officeDocument/2006/relationships/diagramQuickStyle" Target="../diagrams/quickStyle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PaZ-6Xa8L8" TargetMode="External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1.png"/><Relationship Id="rId5" Type="http://schemas.openxmlformats.org/officeDocument/2006/relationships/hyperlink" Target="https://www.youtube.com/watch?v=avtAqjfE-Eg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12.xml"/><Relationship Id="rId12" Type="http://schemas.microsoft.com/office/2007/relationships/diagramDrawing" Target="../diagrams/drawing12.xml"/><Relationship Id="rId13" Type="http://schemas.openxmlformats.org/officeDocument/2006/relationships/hyperlink" Target="http://www.sorellaea.com" TargetMode="External"/><Relationship Id="rId14" Type="http://schemas.openxmlformats.org/officeDocument/2006/relationships/hyperlink" Target="http://www.ceapsicologia.wixsite.com/psicologia" TargetMode="External"/><Relationship Id="rId15" Type="http://schemas.openxmlformats.org/officeDocument/2006/relationships/hyperlink" Target="mailto:sorella.ea@gmail.com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diagramData" Target="../diagrams/data11.xml"/><Relationship Id="rId4" Type="http://schemas.openxmlformats.org/officeDocument/2006/relationships/diagramLayout" Target="../diagrams/layout11.xml"/><Relationship Id="rId5" Type="http://schemas.openxmlformats.org/officeDocument/2006/relationships/diagramQuickStyle" Target="../diagrams/quickStyle11.xml"/><Relationship Id="rId6" Type="http://schemas.openxmlformats.org/officeDocument/2006/relationships/diagramColors" Target="../diagrams/colors11.xml"/><Relationship Id="rId7" Type="http://schemas.microsoft.com/office/2007/relationships/diagramDrawing" Target="../diagrams/drawing11.xml"/><Relationship Id="rId8" Type="http://schemas.openxmlformats.org/officeDocument/2006/relationships/diagramData" Target="../diagrams/data12.xml"/><Relationship Id="rId9" Type="http://schemas.openxmlformats.org/officeDocument/2006/relationships/diagramLayout" Target="../diagrams/layout12.xml"/><Relationship Id="rId10" Type="http://schemas.openxmlformats.org/officeDocument/2006/relationships/diagramQuickStyle" Target="../diagrams/quickStyle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apsicologia.wixsite.com/psicologia" TargetMode="External"/><Relationship Id="rId4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orellaea.co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microsoft.com/office/2007/relationships/hdphoto" Target="../media/hdphoto1.wdp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hyperlink" Target="https://www.youtube.com/watch?v=IYJB_HAd1Q0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1.png"/><Relationship Id="rId8" Type="http://schemas.openxmlformats.org/officeDocument/2006/relationships/hyperlink" Target="https://www.youtube.com/watch?v=E-vHYv3RBfM" TargetMode="Externa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1" descr="Logo Presentacioìn 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2" r="16883"/>
          <a:stretch/>
        </p:blipFill>
        <p:spPr bwMode="auto">
          <a:xfrm>
            <a:off x="978778" y="1176738"/>
            <a:ext cx="2959638" cy="2532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1747815" y="4497239"/>
            <a:ext cx="56396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spc="100" dirty="0" smtClean="0">
                <a:ln w="28575" cmpd="sng">
                  <a:solidFill>
                    <a:schemeClr val="accent4"/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Bernardo Moda Contrast"/>
                <a:cs typeface="Bernardo Moda Contrast"/>
              </a:rPr>
              <a:t>¡¡Asume el RIESGO… </a:t>
            </a:r>
          </a:p>
          <a:p>
            <a:pPr algn="ctr"/>
            <a:r>
              <a:rPr lang="es-ES" sz="4000" b="1" spc="100" dirty="0" smtClean="0">
                <a:ln w="28575" cmpd="sng">
                  <a:solidFill>
                    <a:schemeClr val="accent4"/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Bernardo Moda Contrast"/>
                <a:cs typeface="Bernardo Moda Contrast"/>
              </a:rPr>
              <a:t>En Conciencia Plena </a:t>
            </a:r>
          </a:p>
          <a:p>
            <a:pPr algn="ctr"/>
            <a:r>
              <a:rPr lang="es-ES" sz="4000" b="1" spc="100" dirty="0" smtClean="0">
                <a:ln w="28575" cmpd="sng">
                  <a:solidFill>
                    <a:schemeClr val="accent4"/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Bernardo Moda Contrast"/>
                <a:cs typeface="Bernardo Moda Contrast"/>
              </a:rPr>
              <a:t>de Ser Feliz ¡¡ </a:t>
            </a:r>
            <a:endParaRPr lang="es-ES" sz="4000" b="1" spc="100" dirty="0">
              <a:ln w="28575" cmpd="sng">
                <a:solidFill>
                  <a:schemeClr val="accent4"/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Bernardo Moda Contrast"/>
              <a:cs typeface="Bernardo Moda Contrast"/>
            </a:endParaRPr>
          </a:p>
        </p:txBody>
      </p:sp>
    </p:spTree>
    <p:extLst>
      <p:ext uri="{BB962C8B-B14F-4D97-AF65-F5344CB8AC3E}">
        <p14:creationId xmlns:p14="http://schemas.microsoft.com/office/powerpoint/2010/main" val="1780306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527419706"/>
              </p:ext>
            </p:extLst>
          </p:nvPr>
        </p:nvGraphicFramePr>
        <p:xfrm>
          <a:off x="302955" y="314571"/>
          <a:ext cx="8109875" cy="6158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lipse 4"/>
          <p:cNvSpPr/>
          <p:nvPr/>
        </p:nvSpPr>
        <p:spPr>
          <a:xfrm>
            <a:off x="3529068" y="2469984"/>
            <a:ext cx="1819254" cy="148936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rgbClr val="595959"/>
                </a:solidFill>
                <a:latin typeface="Bernardo Moda Contrast"/>
                <a:cs typeface="Bernardo Moda Contrast"/>
              </a:rPr>
              <a:t>Bloqueos de la Felicidad </a:t>
            </a:r>
            <a:endParaRPr lang="es-ES" sz="2400" dirty="0">
              <a:solidFill>
                <a:srgbClr val="595959"/>
              </a:solidFill>
              <a:latin typeface="Bernardo Moda Contrast"/>
              <a:cs typeface="Bernardo Moda Contrast"/>
            </a:endParaRPr>
          </a:p>
        </p:txBody>
      </p:sp>
      <p:pic>
        <p:nvPicPr>
          <p:cNvPr id="11" name="Imagen 1" descr="Logo Presentacioìn 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3" t="5523" r="14045" b="445"/>
          <a:stretch/>
        </p:blipFill>
        <p:spPr bwMode="auto">
          <a:xfrm>
            <a:off x="7140284" y="5336667"/>
            <a:ext cx="1829382" cy="136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0187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Forma libre"/>
          <p:cNvSpPr/>
          <p:nvPr/>
        </p:nvSpPr>
        <p:spPr>
          <a:xfrm>
            <a:off x="2273359" y="1530244"/>
            <a:ext cx="4035612" cy="3202071"/>
          </a:xfrm>
          <a:custGeom>
            <a:avLst/>
            <a:gdLst>
              <a:gd name="connsiteX0" fmla="*/ 0 w 4035612"/>
              <a:gd name="connsiteY0" fmla="*/ 1601036 h 3202071"/>
              <a:gd name="connsiteX1" fmla="*/ 2017806 w 4035612"/>
              <a:gd name="connsiteY1" fmla="*/ 0 h 3202071"/>
              <a:gd name="connsiteX2" fmla="*/ 4035612 w 4035612"/>
              <a:gd name="connsiteY2" fmla="*/ 1601036 h 3202071"/>
              <a:gd name="connsiteX3" fmla="*/ 2017806 w 4035612"/>
              <a:gd name="connsiteY3" fmla="*/ 3202072 h 3202071"/>
              <a:gd name="connsiteX4" fmla="*/ 0 w 4035612"/>
              <a:gd name="connsiteY4" fmla="*/ 1601036 h 3202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5612" h="3202071">
                <a:moveTo>
                  <a:pt x="0" y="1601036"/>
                </a:moveTo>
                <a:cubicBezTo>
                  <a:pt x="0" y="716808"/>
                  <a:pt x="903403" y="0"/>
                  <a:pt x="2017806" y="0"/>
                </a:cubicBezTo>
                <a:cubicBezTo>
                  <a:pt x="3132209" y="0"/>
                  <a:pt x="4035612" y="716808"/>
                  <a:pt x="4035612" y="1601036"/>
                </a:cubicBezTo>
                <a:cubicBezTo>
                  <a:pt x="4035612" y="2485264"/>
                  <a:pt x="3132209" y="3202072"/>
                  <a:pt x="2017806" y="3202072"/>
                </a:cubicBezTo>
                <a:cubicBezTo>
                  <a:pt x="903403" y="3202072"/>
                  <a:pt x="0" y="2485264"/>
                  <a:pt x="0" y="1601036"/>
                </a:cubicBezTo>
                <a:close/>
              </a:path>
            </a:pathLst>
          </a:cu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0" vert="horz" wrap="square" lIns="712922" tIns="590852" rIns="712922" bIns="590852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32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rnardo Moda Contrast"/>
                <a:cs typeface="Bernardo Moda Contrast"/>
              </a:rPr>
              <a:t>FELICIDAD</a:t>
            </a:r>
            <a:endParaRPr lang="es-ES" sz="3200" kern="1200" dirty="0">
              <a:solidFill>
                <a:schemeClr val="tx1">
                  <a:lumMod val="65000"/>
                  <a:lumOff val="35000"/>
                </a:schemeClr>
              </a:solidFill>
              <a:latin typeface="Bernardo Moda Contrast"/>
              <a:cs typeface="Bernardo Moda Contrast"/>
            </a:endParaRPr>
          </a:p>
        </p:txBody>
      </p:sp>
      <p:sp>
        <p:nvSpPr>
          <p:cNvPr id="5" name="4 Elipse"/>
          <p:cNvSpPr/>
          <p:nvPr/>
        </p:nvSpPr>
        <p:spPr>
          <a:xfrm>
            <a:off x="3674831" y="4494277"/>
            <a:ext cx="258091" cy="258065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5 Elipse"/>
          <p:cNvSpPr/>
          <p:nvPr/>
        </p:nvSpPr>
        <p:spPr>
          <a:xfrm>
            <a:off x="6098136" y="2829726"/>
            <a:ext cx="258091" cy="258065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7 Elipse"/>
          <p:cNvSpPr/>
          <p:nvPr/>
        </p:nvSpPr>
        <p:spPr>
          <a:xfrm>
            <a:off x="4864812" y="4768936"/>
            <a:ext cx="355943" cy="356485"/>
          </a:xfrm>
          <a:prstGeom prst="ellipse">
            <a:avLst/>
          </a:prstGeom>
          <a:blipFill rotWithShape="0">
            <a:blip r:embed="rId3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8 Elipse"/>
          <p:cNvSpPr/>
          <p:nvPr/>
        </p:nvSpPr>
        <p:spPr>
          <a:xfrm>
            <a:off x="3747071" y="1890162"/>
            <a:ext cx="258091" cy="258065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9 Elipse"/>
          <p:cNvSpPr/>
          <p:nvPr/>
        </p:nvSpPr>
        <p:spPr>
          <a:xfrm>
            <a:off x="2934705" y="3367029"/>
            <a:ext cx="258091" cy="258065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10 Forma libre"/>
          <p:cNvSpPr/>
          <p:nvPr/>
        </p:nvSpPr>
        <p:spPr>
          <a:xfrm>
            <a:off x="854289" y="1840073"/>
            <a:ext cx="2533518" cy="1301771"/>
          </a:xfrm>
          <a:custGeom>
            <a:avLst/>
            <a:gdLst>
              <a:gd name="connsiteX0" fmla="*/ 0 w 2533518"/>
              <a:gd name="connsiteY0" fmla="*/ 650886 h 1301771"/>
              <a:gd name="connsiteX1" fmla="*/ 1266759 w 2533518"/>
              <a:gd name="connsiteY1" fmla="*/ 0 h 1301771"/>
              <a:gd name="connsiteX2" fmla="*/ 2533518 w 2533518"/>
              <a:gd name="connsiteY2" fmla="*/ 650886 h 1301771"/>
              <a:gd name="connsiteX3" fmla="*/ 1266759 w 2533518"/>
              <a:gd name="connsiteY3" fmla="*/ 1301772 h 1301771"/>
              <a:gd name="connsiteX4" fmla="*/ 0 w 2533518"/>
              <a:gd name="connsiteY4" fmla="*/ 650886 h 130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3518" h="1301771">
                <a:moveTo>
                  <a:pt x="0" y="650886"/>
                </a:moveTo>
                <a:cubicBezTo>
                  <a:pt x="0" y="291412"/>
                  <a:pt x="567147" y="0"/>
                  <a:pt x="1266759" y="0"/>
                </a:cubicBezTo>
                <a:cubicBezTo>
                  <a:pt x="1966371" y="0"/>
                  <a:pt x="2533518" y="291412"/>
                  <a:pt x="2533518" y="650886"/>
                </a:cubicBezTo>
                <a:cubicBezTo>
                  <a:pt x="2533518" y="1010360"/>
                  <a:pt x="1966371" y="1301772"/>
                  <a:pt x="1266759" y="1301772"/>
                </a:cubicBezTo>
                <a:cubicBezTo>
                  <a:pt x="567147" y="1301772"/>
                  <a:pt x="0" y="1010360"/>
                  <a:pt x="0" y="650886"/>
                </a:cubicBezTo>
                <a:close/>
              </a:path>
            </a:pathLst>
          </a:custGeom>
          <a:ln>
            <a:solidFill>
              <a:srgbClr val="CC66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424365" tIns="243980" rIns="424365" bIns="24398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rnardo Moda Contrast"/>
                <a:cs typeface="Bernardo Moda Contrast"/>
              </a:rPr>
              <a:t>Darle sentido al aquí y ahora. </a:t>
            </a:r>
            <a:endParaRPr lang="es-ES" sz="2400" kern="1200" dirty="0">
              <a:solidFill>
                <a:schemeClr val="tx1">
                  <a:lumMod val="65000"/>
                  <a:lumOff val="35000"/>
                </a:schemeClr>
              </a:solidFill>
              <a:latin typeface="Bernardo Moda Contrast"/>
              <a:cs typeface="Bernardo Moda Contrast"/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4157522" y="1901606"/>
            <a:ext cx="355943" cy="356485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12 Elipse"/>
          <p:cNvSpPr/>
          <p:nvPr/>
        </p:nvSpPr>
        <p:spPr>
          <a:xfrm>
            <a:off x="1812367" y="3791034"/>
            <a:ext cx="643587" cy="643733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13 Forma libre"/>
          <p:cNvSpPr/>
          <p:nvPr/>
        </p:nvSpPr>
        <p:spPr>
          <a:xfrm>
            <a:off x="5999967" y="1495911"/>
            <a:ext cx="2066480" cy="1301771"/>
          </a:xfrm>
          <a:custGeom>
            <a:avLst/>
            <a:gdLst>
              <a:gd name="connsiteX0" fmla="*/ 0 w 1743576"/>
              <a:gd name="connsiteY0" fmla="*/ 650886 h 1301771"/>
              <a:gd name="connsiteX1" fmla="*/ 871788 w 1743576"/>
              <a:gd name="connsiteY1" fmla="*/ 0 h 1301771"/>
              <a:gd name="connsiteX2" fmla="*/ 1743576 w 1743576"/>
              <a:gd name="connsiteY2" fmla="*/ 650886 h 1301771"/>
              <a:gd name="connsiteX3" fmla="*/ 871788 w 1743576"/>
              <a:gd name="connsiteY3" fmla="*/ 1301772 h 1301771"/>
              <a:gd name="connsiteX4" fmla="*/ 0 w 1743576"/>
              <a:gd name="connsiteY4" fmla="*/ 650886 h 130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3576" h="1301771">
                <a:moveTo>
                  <a:pt x="0" y="650886"/>
                </a:moveTo>
                <a:cubicBezTo>
                  <a:pt x="0" y="291412"/>
                  <a:pt x="390313" y="0"/>
                  <a:pt x="871788" y="0"/>
                </a:cubicBezTo>
                <a:cubicBezTo>
                  <a:pt x="1353263" y="0"/>
                  <a:pt x="1743576" y="291412"/>
                  <a:pt x="1743576" y="650886"/>
                </a:cubicBezTo>
                <a:cubicBezTo>
                  <a:pt x="1743576" y="1010360"/>
                  <a:pt x="1353263" y="1301772"/>
                  <a:pt x="871788" y="1301772"/>
                </a:cubicBezTo>
                <a:cubicBezTo>
                  <a:pt x="390313" y="1301772"/>
                  <a:pt x="0" y="1010360"/>
                  <a:pt x="0" y="650886"/>
                </a:cubicBezTo>
                <a:close/>
              </a:path>
            </a:pathLst>
          </a:custGeom>
          <a:ln>
            <a:solidFill>
              <a:srgbClr val="CC66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308681" tIns="243980" rIns="308681" bIns="24398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rnardo Moda Contrast"/>
                <a:cs typeface="Bernardo Moda Contrast"/>
              </a:rPr>
              <a:t>Hacer lo que disfrutamos.</a:t>
            </a:r>
            <a:endParaRPr lang="es-ES" sz="2400" kern="1200" dirty="0">
              <a:solidFill>
                <a:schemeClr val="tx1">
                  <a:lumMod val="65000"/>
                  <a:lumOff val="35000"/>
                </a:schemeClr>
              </a:solidFill>
              <a:latin typeface="Bernardo Moda Contrast"/>
              <a:cs typeface="Bernardo Moda Contrast"/>
            </a:endParaRPr>
          </a:p>
        </p:txBody>
      </p:sp>
      <p:sp>
        <p:nvSpPr>
          <p:cNvPr id="15" name="14 Elipse"/>
          <p:cNvSpPr/>
          <p:nvPr/>
        </p:nvSpPr>
        <p:spPr>
          <a:xfrm>
            <a:off x="5639744" y="2394277"/>
            <a:ext cx="355943" cy="356485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15 Elipse"/>
          <p:cNvSpPr/>
          <p:nvPr/>
        </p:nvSpPr>
        <p:spPr>
          <a:xfrm>
            <a:off x="1567410" y="4557220"/>
            <a:ext cx="258091" cy="258065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16 Elipse"/>
          <p:cNvSpPr/>
          <p:nvPr/>
        </p:nvSpPr>
        <p:spPr>
          <a:xfrm>
            <a:off x="4139134" y="4189863"/>
            <a:ext cx="258091" cy="258065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17 Forma libre"/>
          <p:cNvSpPr/>
          <p:nvPr/>
        </p:nvSpPr>
        <p:spPr>
          <a:xfrm>
            <a:off x="6343923" y="3745258"/>
            <a:ext cx="2279793" cy="1301771"/>
          </a:xfrm>
          <a:custGeom>
            <a:avLst/>
            <a:gdLst>
              <a:gd name="connsiteX0" fmla="*/ 0 w 2279793"/>
              <a:gd name="connsiteY0" fmla="*/ 650886 h 1301771"/>
              <a:gd name="connsiteX1" fmla="*/ 1139897 w 2279793"/>
              <a:gd name="connsiteY1" fmla="*/ 0 h 1301771"/>
              <a:gd name="connsiteX2" fmla="*/ 2279794 w 2279793"/>
              <a:gd name="connsiteY2" fmla="*/ 650886 h 1301771"/>
              <a:gd name="connsiteX3" fmla="*/ 1139897 w 2279793"/>
              <a:gd name="connsiteY3" fmla="*/ 1301772 h 1301771"/>
              <a:gd name="connsiteX4" fmla="*/ 0 w 2279793"/>
              <a:gd name="connsiteY4" fmla="*/ 650886 h 130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9793" h="1301771">
                <a:moveTo>
                  <a:pt x="0" y="650886"/>
                </a:moveTo>
                <a:cubicBezTo>
                  <a:pt x="0" y="291412"/>
                  <a:pt x="510349" y="0"/>
                  <a:pt x="1139897" y="0"/>
                </a:cubicBezTo>
                <a:cubicBezTo>
                  <a:pt x="1769445" y="0"/>
                  <a:pt x="2279794" y="291412"/>
                  <a:pt x="2279794" y="650886"/>
                </a:cubicBezTo>
                <a:cubicBezTo>
                  <a:pt x="2279794" y="1010360"/>
                  <a:pt x="1769445" y="1301772"/>
                  <a:pt x="1139897" y="1301772"/>
                </a:cubicBezTo>
                <a:cubicBezTo>
                  <a:pt x="510349" y="1301772"/>
                  <a:pt x="0" y="1010360"/>
                  <a:pt x="0" y="650886"/>
                </a:cubicBezTo>
                <a:close/>
              </a:path>
            </a:pathLst>
          </a:custGeom>
          <a:ln>
            <a:solidFill>
              <a:srgbClr val="CC66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387208" tIns="243980" rIns="387208" bIns="24398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rnardo Moda Contrast"/>
                <a:cs typeface="Bernardo Moda Contrast"/>
              </a:rPr>
              <a:t>Poner en acción las virtudes </a:t>
            </a:r>
            <a:endParaRPr lang="es-ES" sz="2400" kern="1200" dirty="0">
              <a:solidFill>
                <a:schemeClr val="tx1">
                  <a:lumMod val="65000"/>
                  <a:lumOff val="35000"/>
                </a:schemeClr>
              </a:solidFill>
              <a:latin typeface="Bernardo Moda Contrast"/>
              <a:cs typeface="Bernardo Moda Contrast"/>
            </a:endParaRPr>
          </a:p>
        </p:txBody>
      </p:sp>
      <p:sp>
        <p:nvSpPr>
          <p:cNvPr id="19" name="18 Elipse"/>
          <p:cNvSpPr/>
          <p:nvPr/>
        </p:nvSpPr>
        <p:spPr>
          <a:xfrm>
            <a:off x="6465901" y="3700053"/>
            <a:ext cx="258091" cy="258065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19 Forma libre"/>
          <p:cNvSpPr/>
          <p:nvPr/>
        </p:nvSpPr>
        <p:spPr>
          <a:xfrm>
            <a:off x="2573090" y="4859345"/>
            <a:ext cx="2349274" cy="1301771"/>
          </a:xfrm>
          <a:custGeom>
            <a:avLst/>
            <a:gdLst>
              <a:gd name="connsiteX0" fmla="*/ 0 w 2349274"/>
              <a:gd name="connsiteY0" fmla="*/ 650886 h 1301771"/>
              <a:gd name="connsiteX1" fmla="*/ 1174637 w 2349274"/>
              <a:gd name="connsiteY1" fmla="*/ 0 h 1301771"/>
              <a:gd name="connsiteX2" fmla="*/ 2349274 w 2349274"/>
              <a:gd name="connsiteY2" fmla="*/ 650886 h 1301771"/>
              <a:gd name="connsiteX3" fmla="*/ 1174637 w 2349274"/>
              <a:gd name="connsiteY3" fmla="*/ 1301772 h 1301771"/>
              <a:gd name="connsiteX4" fmla="*/ 0 w 2349274"/>
              <a:gd name="connsiteY4" fmla="*/ 650886 h 130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9274" h="1301771">
                <a:moveTo>
                  <a:pt x="0" y="650886"/>
                </a:moveTo>
                <a:cubicBezTo>
                  <a:pt x="0" y="291412"/>
                  <a:pt x="525903" y="0"/>
                  <a:pt x="1174637" y="0"/>
                </a:cubicBezTo>
                <a:cubicBezTo>
                  <a:pt x="1823371" y="0"/>
                  <a:pt x="2349274" y="291412"/>
                  <a:pt x="2349274" y="650886"/>
                </a:cubicBezTo>
                <a:cubicBezTo>
                  <a:pt x="2349274" y="1010360"/>
                  <a:pt x="1823371" y="1301772"/>
                  <a:pt x="1174637" y="1301772"/>
                </a:cubicBezTo>
                <a:cubicBezTo>
                  <a:pt x="525903" y="1301772"/>
                  <a:pt x="0" y="1010360"/>
                  <a:pt x="0" y="650886"/>
                </a:cubicBezTo>
                <a:close/>
              </a:path>
            </a:pathLst>
          </a:custGeom>
          <a:ln>
            <a:solidFill>
              <a:srgbClr val="CC66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397383" tIns="243980" rIns="397383" bIns="24398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rnardo Moda Contrast"/>
                <a:cs typeface="Bernardo Moda Contrast"/>
              </a:rPr>
              <a:t>Capitalizar los momentos de aprendizaje. </a:t>
            </a:r>
            <a:endParaRPr lang="es-ES" sz="2400" kern="1200" dirty="0">
              <a:solidFill>
                <a:schemeClr val="tx1">
                  <a:lumMod val="65000"/>
                  <a:lumOff val="35000"/>
                </a:schemeClr>
              </a:solidFill>
              <a:latin typeface="Bernardo Moda Contrast"/>
              <a:cs typeface="Bernardo Moda Contrast"/>
            </a:endParaRPr>
          </a:p>
        </p:txBody>
      </p:sp>
      <p:sp>
        <p:nvSpPr>
          <p:cNvPr id="21" name="20 Elipse"/>
          <p:cNvSpPr/>
          <p:nvPr/>
        </p:nvSpPr>
        <p:spPr>
          <a:xfrm>
            <a:off x="4259314" y="4815285"/>
            <a:ext cx="258091" cy="258065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21 Forma libre"/>
          <p:cNvSpPr/>
          <p:nvPr/>
        </p:nvSpPr>
        <p:spPr>
          <a:xfrm>
            <a:off x="3566638" y="439045"/>
            <a:ext cx="2217540" cy="1301771"/>
          </a:xfrm>
          <a:custGeom>
            <a:avLst/>
            <a:gdLst>
              <a:gd name="connsiteX0" fmla="*/ 0 w 1871031"/>
              <a:gd name="connsiteY0" fmla="*/ 650886 h 1301771"/>
              <a:gd name="connsiteX1" fmla="*/ 935516 w 1871031"/>
              <a:gd name="connsiteY1" fmla="*/ 0 h 1301771"/>
              <a:gd name="connsiteX2" fmla="*/ 1871032 w 1871031"/>
              <a:gd name="connsiteY2" fmla="*/ 650886 h 1301771"/>
              <a:gd name="connsiteX3" fmla="*/ 935516 w 1871031"/>
              <a:gd name="connsiteY3" fmla="*/ 1301772 h 1301771"/>
              <a:gd name="connsiteX4" fmla="*/ 0 w 1871031"/>
              <a:gd name="connsiteY4" fmla="*/ 650886 h 130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1031" h="1301771">
                <a:moveTo>
                  <a:pt x="0" y="650886"/>
                </a:moveTo>
                <a:cubicBezTo>
                  <a:pt x="0" y="291412"/>
                  <a:pt x="418845" y="0"/>
                  <a:pt x="935516" y="0"/>
                </a:cubicBezTo>
                <a:cubicBezTo>
                  <a:pt x="1452187" y="0"/>
                  <a:pt x="1871032" y="291412"/>
                  <a:pt x="1871032" y="650886"/>
                </a:cubicBezTo>
                <a:cubicBezTo>
                  <a:pt x="1871032" y="1010360"/>
                  <a:pt x="1452187" y="1301772"/>
                  <a:pt x="935516" y="1301772"/>
                </a:cubicBezTo>
                <a:cubicBezTo>
                  <a:pt x="418845" y="1301772"/>
                  <a:pt x="0" y="1010360"/>
                  <a:pt x="0" y="650886"/>
                </a:cubicBezTo>
                <a:close/>
              </a:path>
            </a:pathLst>
          </a:custGeom>
          <a:ln>
            <a:solidFill>
              <a:srgbClr val="CC66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327346" tIns="243980" rIns="327346" bIns="24398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rnardo Moda Contrast"/>
                <a:cs typeface="Bernardo Moda Contrast"/>
              </a:rPr>
              <a:t>Ser director y protagonista.</a:t>
            </a:r>
            <a:endParaRPr lang="es-ES" sz="2400" kern="1200" dirty="0">
              <a:solidFill>
                <a:schemeClr val="tx1">
                  <a:lumMod val="65000"/>
                  <a:lumOff val="35000"/>
                </a:schemeClr>
              </a:solidFill>
              <a:latin typeface="Bernardo Moda Contrast"/>
              <a:cs typeface="Bernardo Moda Contrast"/>
            </a:endParaRPr>
          </a:p>
        </p:txBody>
      </p:sp>
      <p:sp>
        <p:nvSpPr>
          <p:cNvPr id="23" name="22 Elipse"/>
          <p:cNvSpPr/>
          <p:nvPr/>
        </p:nvSpPr>
        <p:spPr>
          <a:xfrm>
            <a:off x="2733092" y="1850107"/>
            <a:ext cx="258091" cy="258065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4" name="23 Elipse"/>
          <p:cNvSpPr/>
          <p:nvPr/>
        </p:nvSpPr>
        <p:spPr>
          <a:xfrm>
            <a:off x="5738252" y="759481"/>
            <a:ext cx="258091" cy="258065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7" name="Imagen 1" descr="Logo Presentacioìn 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3" t="5523" r="14045" b="445"/>
          <a:stretch/>
        </p:blipFill>
        <p:spPr bwMode="auto">
          <a:xfrm>
            <a:off x="7140284" y="5336667"/>
            <a:ext cx="1829382" cy="136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2799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8" grpId="0" animBg="1"/>
      <p:bldP spid="20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0805" y="594440"/>
            <a:ext cx="7556500" cy="1594176"/>
          </a:xfrm>
        </p:spPr>
        <p:txBody>
          <a:bodyPr/>
          <a:lstStyle/>
          <a:p>
            <a:pPr algn="ctr"/>
            <a:r>
              <a:rPr lang="es-ES" sz="4400" dirty="0" smtClean="0">
                <a:latin typeface="Bernardo Moda Contrast"/>
                <a:cs typeface="Bernardo Moda Contrast"/>
              </a:rPr>
              <a:t>Chocolate para el Alma</a:t>
            </a:r>
            <a:br>
              <a:rPr lang="es-ES" sz="4400" dirty="0" smtClean="0">
                <a:latin typeface="Bernardo Moda Contrast"/>
                <a:cs typeface="Bernardo Moda Contrast"/>
              </a:rPr>
            </a:br>
            <a:r>
              <a:rPr lang="es-ES" sz="2800" dirty="0" smtClean="0">
                <a:latin typeface="Bernardo Moda Contrast"/>
                <a:cs typeface="Bernardo Moda Contrast"/>
              </a:rPr>
              <a:t>Conectar con sus corazones</a:t>
            </a:r>
            <a:endParaRPr lang="es-ES" sz="4400" dirty="0">
              <a:latin typeface="Bernardo Moda Contrast"/>
              <a:cs typeface="Bernardo Moda Contrast"/>
            </a:endParaRPr>
          </a:p>
        </p:txBody>
      </p:sp>
      <p:pic>
        <p:nvPicPr>
          <p:cNvPr id="4" name="Marcador de contenido 3" descr="chocolate-kisses-de-leche-1kg-hersheys-calidad-mesa-dulces-D_NQ_NP_630190-MLM26584727787_012018-F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153" r="-41153"/>
          <a:stretch>
            <a:fillRect/>
          </a:stretch>
        </p:blipFill>
        <p:spPr>
          <a:xfrm>
            <a:off x="1053325" y="1833253"/>
            <a:ext cx="6504784" cy="3568066"/>
          </a:xfrm>
        </p:spPr>
      </p:pic>
      <p:grpSp>
        <p:nvGrpSpPr>
          <p:cNvPr id="7" name="Agrupar 6"/>
          <p:cNvGrpSpPr/>
          <p:nvPr/>
        </p:nvGrpSpPr>
        <p:grpSpPr>
          <a:xfrm>
            <a:off x="364814" y="5699926"/>
            <a:ext cx="6581025" cy="559267"/>
            <a:chOff x="1486280" y="5979560"/>
            <a:chExt cx="6581025" cy="559267"/>
          </a:xfrm>
        </p:grpSpPr>
        <p:sp>
          <p:nvSpPr>
            <p:cNvPr id="3" name="Rectángulo redondeado 2"/>
            <p:cNvSpPr/>
            <p:nvPr/>
          </p:nvSpPr>
          <p:spPr>
            <a:xfrm>
              <a:off x="1486280" y="5979560"/>
              <a:ext cx="6581025" cy="55926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bg1"/>
                </a:solidFill>
              </a:endParaRPr>
            </a:p>
          </p:txBody>
        </p:sp>
        <p:sp>
          <p:nvSpPr>
            <p:cNvPr id="5" name="CuadroTexto 4">
              <a:hlinkClick r:id="rId3"/>
            </p:cNvPr>
            <p:cNvSpPr txBox="1"/>
            <p:nvPr/>
          </p:nvSpPr>
          <p:spPr>
            <a:xfrm>
              <a:off x="1627507" y="5979560"/>
              <a:ext cx="62655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400" dirty="0" err="1">
                  <a:solidFill>
                    <a:srgbClr val="FFFFFF"/>
                  </a:solidFill>
                  <a:latin typeface="Bernardo Moda Contrast"/>
                  <a:cs typeface="Bernardo Moda Contrast"/>
                </a:rPr>
                <a:t>https</a:t>
              </a:r>
              <a:r>
                <a:rPr lang="es-ES" sz="2400" dirty="0">
                  <a:solidFill>
                    <a:srgbClr val="FFFFFF"/>
                  </a:solidFill>
                  <a:latin typeface="Bernardo Moda Contrast"/>
                  <a:cs typeface="Bernardo Moda Contrast"/>
                </a:rPr>
                <a:t>://</a:t>
              </a:r>
              <a:r>
                <a:rPr lang="es-ES" sz="2400" dirty="0" err="1">
                  <a:solidFill>
                    <a:srgbClr val="FFFFFF"/>
                  </a:solidFill>
                  <a:latin typeface="Bernardo Moda Contrast"/>
                  <a:cs typeface="Bernardo Moda Contrast"/>
                </a:rPr>
                <a:t>www.youtube.com</a:t>
              </a:r>
              <a:r>
                <a:rPr lang="es-ES" sz="2400" dirty="0">
                  <a:solidFill>
                    <a:srgbClr val="FFFFFF"/>
                  </a:solidFill>
                  <a:latin typeface="Bernardo Moda Contrast"/>
                  <a:cs typeface="Bernardo Moda Contrast"/>
                </a:rPr>
                <a:t>/</a:t>
              </a:r>
              <a:r>
                <a:rPr lang="es-ES" sz="2400" dirty="0" err="1">
                  <a:solidFill>
                    <a:srgbClr val="FFFFFF"/>
                  </a:solidFill>
                  <a:latin typeface="Bernardo Moda Contrast"/>
                  <a:cs typeface="Bernardo Moda Contrast"/>
                </a:rPr>
                <a:t>watch?v</a:t>
              </a:r>
              <a:r>
                <a:rPr lang="es-ES" sz="2400" dirty="0">
                  <a:solidFill>
                    <a:srgbClr val="FFFFFF"/>
                  </a:solidFill>
                  <a:latin typeface="Bernardo Moda Contrast"/>
                  <a:cs typeface="Bernardo Moda Contrast"/>
                </a:rPr>
                <a:t>=Z8SPwT3nQZ8</a:t>
              </a:r>
            </a:p>
          </p:txBody>
        </p:sp>
      </p:grpSp>
      <p:pic>
        <p:nvPicPr>
          <p:cNvPr id="6" name="Imagen 1" descr="Logo Presentacioìn 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3" t="5523" r="14045" b="445"/>
          <a:stretch/>
        </p:blipFill>
        <p:spPr bwMode="auto">
          <a:xfrm>
            <a:off x="7140284" y="5336667"/>
            <a:ext cx="1829382" cy="136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8636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8475" y="281538"/>
            <a:ext cx="7556500" cy="1116012"/>
          </a:xfrm>
        </p:spPr>
        <p:txBody>
          <a:bodyPr/>
          <a:lstStyle/>
          <a:p>
            <a:pPr algn="ctr"/>
            <a:r>
              <a:rPr lang="es-ES" dirty="0" smtClean="0">
                <a:latin typeface="Bernardo Moda Contrast"/>
                <a:cs typeface="Bernardo Moda Contrast"/>
              </a:rPr>
              <a:t>Reto: </a:t>
            </a:r>
            <a:br>
              <a:rPr lang="es-ES" dirty="0" smtClean="0">
                <a:latin typeface="Bernardo Moda Contrast"/>
                <a:cs typeface="Bernardo Moda Contrast"/>
              </a:rPr>
            </a:br>
            <a:r>
              <a:rPr lang="es-ES" dirty="0" smtClean="0">
                <a:latin typeface="Bernardo Moda Contrast"/>
                <a:cs typeface="Bernardo Moda Contrast"/>
              </a:rPr>
              <a:t>Que lo primero que hagas en la mañana….</a:t>
            </a:r>
            <a:endParaRPr lang="es-ES" dirty="0">
              <a:latin typeface="Bernardo Moda Contrast"/>
              <a:cs typeface="Bernardo Moda Contrast"/>
            </a:endParaRPr>
          </a:p>
        </p:txBody>
      </p:sp>
      <p:pic>
        <p:nvPicPr>
          <p:cNvPr id="5" name="Marcador de contenido 4" descr="IMG00367-20110705-1407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" r="-188"/>
          <a:stretch/>
        </p:blipFill>
        <p:spPr>
          <a:xfrm>
            <a:off x="1553838" y="1731720"/>
            <a:ext cx="5553284" cy="4144963"/>
          </a:xfrm>
        </p:spPr>
      </p:pic>
      <p:sp>
        <p:nvSpPr>
          <p:cNvPr id="3" name="2 Rectángulo"/>
          <p:cNvSpPr/>
          <p:nvPr/>
        </p:nvSpPr>
        <p:spPr>
          <a:xfrm>
            <a:off x="2409980" y="5982544"/>
            <a:ext cx="433118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400" dirty="0">
                <a:solidFill>
                  <a:srgbClr val="8C73D0"/>
                </a:solidFill>
                <a:latin typeface="Bernardo Moda Contrast"/>
                <a:ea typeface="ＭＳ Ｐゴシック" charset="0"/>
                <a:cs typeface="Bernardo Moda Contrast"/>
              </a:rPr>
              <a:t>¡</a:t>
            </a:r>
            <a:r>
              <a:rPr lang="es-ES" sz="4400" dirty="0" smtClean="0">
                <a:solidFill>
                  <a:srgbClr val="8C73D0"/>
                </a:solidFill>
                <a:latin typeface="Bernardo Moda Contrast"/>
                <a:ea typeface="ＭＳ Ｐゴシック" charset="0"/>
                <a:cs typeface="Bernardo Moda Contrast"/>
              </a:rPr>
              <a:t>¡¡ Sea Sonreír </a:t>
            </a:r>
            <a:r>
              <a:rPr lang="es-ES" sz="4400" dirty="0">
                <a:solidFill>
                  <a:srgbClr val="8C73D0"/>
                </a:solidFill>
                <a:latin typeface="Bernardo Moda Contrast"/>
                <a:ea typeface="ＭＳ Ｐゴシック" charset="0"/>
                <a:cs typeface="Bernardo Moda Contrast"/>
              </a:rPr>
              <a:t>!</a:t>
            </a:r>
            <a:r>
              <a:rPr lang="es-ES" sz="4400" dirty="0" smtClean="0">
                <a:solidFill>
                  <a:srgbClr val="8C73D0"/>
                </a:solidFill>
                <a:latin typeface="Bernardo Moda Contrast"/>
                <a:ea typeface="ＭＳ Ｐゴシック" charset="0"/>
                <a:cs typeface="Bernardo Moda Contrast"/>
              </a:rPr>
              <a:t>!!</a:t>
            </a:r>
            <a:endParaRPr lang="es-CO" sz="4400" dirty="0">
              <a:latin typeface="Bernardo Moda Contrast"/>
              <a:cs typeface="Bernardo Moda Contrast"/>
            </a:endParaRPr>
          </a:p>
        </p:txBody>
      </p:sp>
      <p:pic>
        <p:nvPicPr>
          <p:cNvPr id="6" name="Imagen 1" descr="Logo Presentacioìn 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3" t="5523" r="14045" b="445"/>
          <a:stretch/>
        </p:blipFill>
        <p:spPr bwMode="auto">
          <a:xfrm>
            <a:off x="7140284" y="5336667"/>
            <a:ext cx="1829382" cy="136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6940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n para mindfuln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003" y="2972070"/>
            <a:ext cx="2401668" cy="159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Forma libre"/>
          <p:cNvSpPr/>
          <p:nvPr/>
        </p:nvSpPr>
        <p:spPr>
          <a:xfrm>
            <a:off x="2505271" y="1331103"/>
            <a:ext cx="4063130" cy="4063042"/>
          </a:xfrm>
          <a:custGeom>
            <a:avLst/>
            <a:gdLst>
              <a:gd name="connsiteX0" fmla="*/ 0 w 4063130"/>
              <a:gd name="connsiteY0" fmla="*/ 2031521 h 4063042"/>
              <a:gd name="connsiteX1" fmla="*/ 2031565 w 4063130"/>
              <a:gd name="connsiteY1" fmla="*/ 0 h 4063042"/>
              <a:gd name="connsiteX2" fmla="*/ 4063130 w 4063130"/>
              <a:gd name="connsiteY2" fmla="*/ 2031521 h 4063042"/>
              <a:gd name="connsiteX3" fmla="*/ 2031565 w 4063130"/>
              <a:gd name="connsiteY3" fmla="*/ 4063042 h 4063042"/>
              <a:gd name="connsiteX4" fmla="*/ 0 w 4063130"/>
              <a:gd name="connsiteY4" fmla="*/ 2031521 h 4063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63130" h="4063042">
                <a:moveTo>
                  <a:pt x="0" y="2031521"/>
                </a:moveTo>
                <a:cubicBezTo>
                  <a:pt x="0" y="909543"/>
                  <a:pt x="909563" y="0"/>
                  <a:pt x="2031565" y="0"/>
                </a:cubicBezTo>
                <a:cubicBezTo>
                  <a:pt x="3153567" y="0"/>
                  <a:pt x="4063130" y="909543"/>
                  <a:pt x="4063130" y="2031521"/>
                </a:cubicBezTo>
                <a:cubicBezTo>
                  <a:pt x="4063130" y="3153499"/>
                  <a:pt x="3153567" y="4063042"/>
                  <a:pt x="2031565" y="4063042"/>
                </a:cubicBezTo>
                <a:cubicBezTo>
                  <a:pt x="909563" y="4063042"/>
                  <a:pt x="0" y="3153499"/>
                  <a:pt x="0" y="2031521"/>
                </a:cubicBez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671232" tIns="671219" rIns="671232" bIns="671219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rnardo Moda Contrast"/>
                <a:cs typeface="Bernardo Moda Contrast"/>
              </a:rPr>
              <a:t>Conecta con la FELICIDAD</a:t>
            </a:r>
            <a:endParaRPr lang="es-ES" sz="2800" kern="1200" dirty="0">
              <a:solidFill>
                <a:schemeClr val="tx1">
                  <a:lumMod val="65000"/>
                  <a:lumOff val="35000"/>
                </a:schemeClr>
              </a:solidFill>
              <a:latin typeface="Bernardo Moda Contrast"/>
              <a:cs typeface="Bernardo Moda Contrast"/>
            </a:endParaRPr>
          </a:p>
        </p:txBody>
      </p:sp>
      <p:sp>
        <p:nvSpPr>
          <p:cNvPr id="11" name="10 Forma libre"/>
          <p:cNvSpPr/>
          <p:nvPr/>
        </p:nvSpPr>
        <p:spPr>
          <a:xfrm>
            <a:off x="810698" y="3362374"/>
            <a:ext cx="2859836" cy="1987053"/>
          </a:xfrm>
          <a:custGeom>
            <a:avLst/>
            <a:gdLst>
              <a:gd name="connsiteX0" fmla="*/ 0 w 2119704"/>
              <a:gd name="connsiteY0" fmla="*/ 993527 h 1987053"/>
              <a:gd name="connsiteX1" fmla="*/ 1059852 w 2119704"/>
              <a:gd name="connsiteY1" fmla="*/ 0 h 1987053"/>
              <a:gd name="connsiteX2" fmla="*/ 2119704 w 2119704"/>
              <a:gd name="connsiteY2" fmla="*/ 993527 h 1987053"/>
              <a:gd name="connsiteX3" fmla="*/ 1059852 w 2119704"/>
              <a:gd name="connsiteY3" fmla="*/ 1987054 h 1987053"/>
              <a:gd name="connsiteX4" fmla="*/ 0 w 2119704"/>
              <a:gd name="connsiteY4" fmla="*/ 993527 h 1987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704" h="1987053">
                <a:moveTo>
                  <a:pt x="0" y="993527"/>
                </a:moveTo>
                <a:cubicBezTo>
                  <a:pt x="0" y="444817"/>
                  <a:pt x="474512" y="0"/>
                  <a:pt x="1059852" y="0"/>
                </a:cubicBezTo>
                <a:cubicBezTo>
                  <a:pt x="1645192" y="0"/>
                  <a:pt x="2119704" y="444817"/>
                  <a:pt x="2119704" y="993527"/>
                </a:cubicBezTo>
                <a:cubicBezTo>
                  <a:pt x="2119704" y="1542237"/>
                  <a:pt x="1645192" y="1987054"/>
                  <a:pt x="1059852" y="1987054"/>
                </a:cubicBezTo>
                <a:cubicBezTo>
                  <a:pt x="474512" y="1987054"/>
                  <a:pt x="0" y="1542237"/>
                  <a:pt x="0" y="993527"/>
                </a:cubicBezTo>
                <a:close/>
              </a:path>
            </a:pathLst>
          </a:cu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363763" tIns="344337" rIns="363763" bIns="344337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rnardo Moda Contrast"/>
                <a:cs typeface="Bernardo Moda Contrast"/>
              </a:rPr>
              <a:t>Hacerte consciente de lo que la gente hace en AUTOMÁTICO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rnardo Moda Contrast"/>
                <a:cs typeface="Bernardo Moda Contrast"/>
              </a:rPr>
              <a:t>Consciencia Plena</a:t>
            </a:r>
            <a:endParaRPr lang="es-ES" sz="2000" b="1" kern="1200" dirty="0">
              <a:solidFill>
                <a:schemeClr val="tx1">
                  <a:lumMod val="65000"/>
                  <a:lumOff val="35000"/>
                </a:schemeClr>
              </a:solidFill>
              <a:latin typeface="Bernardo Moda Contrast"/>
              <a:cs typeface="Bernardo Moda Contrast"/>
            </a:endParaRPr>
          </a:p>
        </p:txBody>
      </p:sp>
      <p:sp>
        <p:nvSpPr>
          <p:cNvPr id="14" name="13 Forma libre"/>
          <p:cNvSpPr/>
          <p:nvPr/>
        </p:nvSpPr>
        <p:spPr>
          <a:xfrm>
            <a:off x="5783779" y="892899"/>
            <a:ext cx="2228622" cy="1651323"/>
          </a:xfrm>
          <a:custGeom>
            <a:avLst/>
            <a:gdLst>
              <a:gd name="connsiteX0" fmla="*/ 0 w 1651850"/>
              <a:gd name="connsiteY0" fmla="*/ 825662 h 1651323"/>
              <a:gd name="connsiteX1" fmla="*/ 825925 w 1651850"/>
              <a:gd name="connsiteY1" fmla="*/ 0 h 1651323"/>
              <a:gd name="connsiteX2" fmla="*/ 1651850 w 1651850"/>
              <a:gd name="connsiteY2" fmla="*/ 825662 h 1651323"/>
              <a:gd name="connsiteX3" fmla="*/ 825925 w 1651850"/>
              <a:gd name="connsiteY3" fmla="*/ 1651324 h 1651323"/>
              <a:gd name="connsiteX4" fmla="*/ 0 w 1651850"/>
              <a:gd name="connsiteY4" fmla="*/ 825662 h 1651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1850" h="1651323">
                <a:moveTo>
                  <a:pt x="0" y="825662"/>
                </a:moveTo>
                <a:cubicBezTo>
                  <a:pt x="0" y="369661"/>
                  <a:pt x="369779" y="0"/>
                  <a:pt x="825925" y="0"/>
                </a:cubicBezTo>
                <a:cubicBezTo>
                  <a:pt x="1282071" y="0"/>
                  <a:pt x="1651850" y="369661"/>
                  <a:pt x="1651850" y="825662"/>
                </a:cubicBezTo>
                <a:cubicBezTo>
                  <a:pt x="1651850" y="1281663"/>
                  <a:pt x="1282071" y="1651324"/>
                  <a:pt x="825925" y="1651324"/>
                </a:cubicBezTo>
                <a:cubicBezTo>
                  <a:pt x="369779" y="1651324"/>
                  <a:pt x="0" y="1281663"/>
                  <a:pt x="0" y="825662"/>
                </a:cubicBezTo>
                <a:close/>
              </a:path>
            </a:pathLst>
          </a:cu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295248" tIns="295171" rIns="295248" bIns="295171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rnardo Moda Contrast"/>
                <a:cs typeface="Bernardo Moda Contrast"/>
              </a:rPr>
              <a:t>Disfrutar de las pequeñas cosas</a:t>
            </a:r>
            <a:endParaRPr lang="es-ES" sz="2000" kern="1200" dirty="0">
              <a:solidFill>
                <a:schemeClr val="tx1">
                  <a:lumMod val="65000"/>
                  <a:lumOff val="35000"/>
                </a:schemeClr>
              </a:solidFill>
              <a:latin typeface="Bernardo Moda Contrast"/>
              <a:cs typeface="Bernardo Moda Contrast"/>
            </a:endParaRPr>
          </a:p>
        </p:txBody>
      </p:sp>
      <p:grpSp>
        <p:nvGrpSpPr>
          <p:cNvPr id="18" name="17 Grupo"/>
          <p:cNvGrpSpPr/>
          <p:nvPr/>
        </p:nvGrpSpPr>
        <p:grpSpPr>
          <a:xfrm>
            <a:off x="1289716" y="735461"/>
            <a:ext cx="5324827" cy="5021447"/>
            <a:chOff x="1289716" y="735461"/>
            <a:chExt cx="5324827" cy="5021447"/>
          </a:xfrm>
        </p:grpSpPr>
        <p:sp>
          <p:nvSpPr>
            <p:cNvPr id="4" name="3 Elipse"/>
            <p:cNvSpPr/>
            <p:nvPr/>
          </p:nvSpPr>
          <p:spPr>
            <a:xfrm>
              <a:off x="4281096" y="1010363"/>
              <a:ext cx="451878" cy="45187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5 Elipse"/>
            <p:cNvSpPr/>
            <p:nvPr/>
          </p:nvSpPr>
          <p:spPr>
            <a:xfrm>
              <a:off x="3211096" y="4956641"/>
              <a:ext cx="327196" cy="32751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6 Elipse"/>
            <p:cNvSpPr/>
            <p:nvPr/>
          </p:nvSpPr>
          <p:spPr>
            <a:xfrm>
              <a:off x="6287347" y="2844428"/>
              <a:ext cx="327196" cy="32751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7 Elipse"/>
            <p:cNvSpPr/>
            <p:nvPr/>
          </p:nvSpPr>
          <p:spPr>
            <a:xfrm>
              <a:off x="4721640" y="5305037"/>
              <a:ext cx="451878" cy="45187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8 Elipse"/>
            <p:cNvSpPr/>
            <p:nvPr/>
          </p:nvSpPr>
          <p:spPr>
            <a:xfrm>
              <a:off x="3304041" y="1652570"/>
              <a:ext cx="327196" cy="32751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9 Elipse"/>
            <p:cNvSpPr/>
            <p:nvPr/>
          </p:nvSpPr>
          <p:spPr>
            <a:xfrm>
              <a:off x="2186271" y="1910935"/>
              <a:ext cx="327196" cy="32751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11 Elipse"/>
            <p:cNvSpPr/>
            <p:nvPr/>
          </p:nvSpPr>
          <p:spPr>
            <a:xfrm>
              <a:off x="3823928" y="1666810"/>
              <a:ext cx="451878" cy="45187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12 Elipse"/>
            <p:cNvSpPr/>
            <p:nvPr/>
          </p:nvSpPr>
          <p:spPr>
            <a:xfrm>
              <a:off x="1723588" y="735461"/>
              <a:ext cx="816857" cy="81688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14 Elipse"/>
            <p:cNvSpPr/>
            <p:nvPr/>
          </p:nvSpPr>
          <p:spPr>
            <a:xfrm>
              <a:off x="5964418" y="3253593"/>
              <a:ext cx="451878" cy="45187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15 Elipse"/>
            <p:cNvSpPr/>
            <p:nvPr/>
          </p:nvSpPr>
          <p:spPr>
            <a:xfrm>
              <a:off x="1289716" y="2644559"/>
              <a:ext cx="327196" cy="32751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16 Elipse"/>
            <p:cNvSpPr/>
            <p:nvPr/>
          </p:nvSpPr>
          <p:spPr>
            <a:xfrm>
              <a:off x="3800503" y="4570272"/>
              <a:ext cx="327196" cy="32751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pic>
        <p:nvPicPr>
          <p:cNvPr id="19" name="Imagen 1" descr="Logo Presentacioìn 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3" t="5523" r="14045" b="445"/>
          <a:stretch/>
        </p:blipFill>
        <p:spPr bwMode="auto">
          <a:xfrm>
            <a:off x="7140284" y="5336667"/>
            <a:ext cx="1829382" cy="136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1756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nn82PuU4AAV6I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079" y="1613005"/>
            <a:ext cx="3621345" cy="3874264"/>
          </a:xfrm>
          <a:prstGeom prst="rect">
            <a:avLst/>
          </a:prstGeom>
        </p:spPr>
      </p:pic>
      <p:pic>
        <p:nvPicPr>
          <p:cNvPr id="7" name="Imagen 1" descr="Logo Presentacioìn 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3" t="5523" r="14045" b="445"/>
          <a:stretch/>
        </p:blipFill>
        <p:spPr bwMode="auto">
          <a:xfrm>
            <a:off x="7140284" y="5336667"/>
            <a:ext cx="1829382" cy="136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829390" y="779044"/>
            <a:ext cx="698139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>
                <a:solidFill>
                  <a:schemeClr val="bg2">
                    <a:lumMod val="75000"/>
                  </a:schemeClr>
                </a:solidFill>
                <a:latin typeface="Bernardo Moda Contrast"/>
                <a:cs typeface="Bernardo Moda Contrast"/>
              </a:rPr>
              <a:t>DE REGRESO AL PRESENTE</a:t>
            </a:r>
            <a:endParaRPr lang="es-ES" sz="3200" dirty="0">
              <a:solidFill>
                <a:schemeClr val="bg2">
                  <a:lumMod val="75000"/>
                </a:schemeClr>
              </a:solidFill>
              <a:latin typeface="Bernardo Moda Contrast"/>
              <a:cs typeface="Bernardo Moda Contrast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57265" y="2119888"/>
            <a:ext cx="4506161" cy="4924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600" dirty="0" smtClean="0">
                <a:solidFill>
                  <a:schemeClr val="accent3">
                    <a:lumMod val="75000"/>
                  </a:schemeClr>
                </a:solidFill>
                <a:latin typeface="Bernardo Moda Contrast"/>
                <a:cs typeface="Bernardo Moda Contrast"/>
              </a:rPr>
              <a:t>Inglés: Mindfulness</a:t>
            </a:r>
          </a:p>
          <a:p>
            <a:pPr algn="ctr"/>
            <a:endParaRPr lang="es-ES" sz="2600" dirty="0" smtClean="0">
              <a:solidFill>
                <a:schemeClr val="accent3">
                  <a:lumMod val="75000"/>
                </a:schemeClr>
              </a:solidFill>
              <a:latin typeface="Bernardo Moda Contrast"/>
              <a:cs typeface="Bernardo Moda Contrast"/>
            </a:endParaRPr>
          </a:p>
          <a:p>
            <a:pPr algn="ctr"/>
            <a:r>
              <a:rPr lang="es-ES" sz="2600" dirty="0" smtClean="0">
                <a:solidFill>
                  <a:schemeClr val="accent3">
                    <a:lumMod val="75000"/>
                  </a:schemeClr>
                </a:solidFill>
                <a:latin typeface="Bernardo Moda Contrast"/>
                <a:cs typeface="Bernardo Moda Contrast"/>
              </a:rPr>
              <a:t>Español: Conciencia Plena</a:t>
            </a:r>
          </a:p>
          <a:p>
            <a:pPr algn="ctr"/>
            <a:endParaRPr lang="es-ES" sz="2600" dirty="0" smtClean="0">
              <a:solidFill>
                <a:schemeClr val="accent3">
                  <a:lumMod val="75000"/>
                </a:schemeClr>
              </a:solidFill>
              <a:latin typeface="Bernardo Moda Contrast"/>
              <a:cs typeface="Bernardo Moda Contrast"/>
            </a:endParaRPr>
          </a:p>
          <a:p>
            <a:r>
              <a:rPr lang="es-ES" sz="3200" b="1" i="1" dirty="0" smtClean="0">
                <a:solidFill>
                  <a:schemeClr val="accent3">
                    <a:lumMod val="75000"/>
                  </a:schemeClr>
                </a:solidFill>
                <a:latin typeface="Bernardo Moda Contrast"/>
                <a:cs typeface="Bernardo Moda Contrast"/>
              </a:rPr>
              <a:t>Chino: Presente de </a:t>
            </a:r>
            <a:r>
              <a:rPr lang="es-ES" sz="3200" b="1" i="1" dirty="0" smtClean="0">
                <a:solidFill>
                  <a:schemeClr val="accent3">
                    <a:lumMod val="75000"/>
                  </a:schemeClr>
                </a:solidFill>
                <a:latin typeface="Bernardo Moda Contrast"/>
                <a:cs typeface="Bernardo Moda Contrast"/>
              </a:rPr>
              <a:t>Corazón</a:t>
            </a:r>
          </a:p>
          <a:p>
            <a:endParaRPr lang="es-ES" sz="3200" b="1" i="1" dirty="0">
              <a:solidFill>
                <a:schemeClr val="accent3">
                  <a:lumMod val="75000"/>
                </a:schemeClr>
              </a:solidFill>
              <a:latin typeface="Bernardo Moda Contrast"/>
              <a:cs typeface="Bernardo Moda Contrast"/>
            </a:endParaRPr>
          </a:p>
          <a:p>
            <a:endParaRPr lang="es-ES" sz="3200" i="1" dirty="0" smtClean="0">
              <a:solidFill>
                <a:schemeClr val="accent3">
                  <a:lumMod val="75000"/>
                </a:schemeClr>
              </a:solidFill>
              <a:latin typeface="Bernardo Moda Contrast"/>
              <a:cs typeface="Bernardo Moda Contrast"/>
            </a:endParaRPr>
          </a:p>
          <a:p>
            <a:r>
              <a:rPr lang="es-ES" sz="2800" dirty="0" smtClean="0">
                <a:solidFill>
                  <a:schemeClr val="accent3">
                    <a:lumMod val="75000"/>
                  </a:schemeClr>
                </a:solidFill>
                <a:latin typeface="Bernardo Moda Contrast"/>
                <a:cs typeface="Bernardo Moda Contrast"/>
              </a:rPr>
              <a:t>Bien </a:t>
            </a:r>
            <a:r>
              <a:rPr lang="mr-IN" sz="2800" dirty="0" smtClean="0">
                <a:solidFill>
                  <a:schemeClr val="accent3">
                    <a:lumMod val="75000"/>
                  </a:schemeClr>
                </a:solidFill>
                <a:latin typeface="Bernardo Moda Contrast"/>
                <a:cs typeface="Bernardo Moda Contrast"/>
              </a:rPr>
              <a:t>–</a:t>
            </a:r>
            <a:r>
              <a:rPr lang="es-ES" sz="2800" dirty="0" smtClean="0">
                <a:solidFill>
                  <a:schemeClr val="accent3">
                    <a:lumMod val="75000"/>
                  </a:schemeClr>
                </a:solidFill>
                <a:latin typeface="Bernardo Moda Contrast"/>
                <a:cs typeface="Bernardo Moda Contrast"/>
              </a:rPr>
              <a:t> Estar Interior </a:t>
            </a:r>
          </a:p>
          <a:p>
            <a:r>
              <a:rPr lang="es-ES" sz="2800" dirty="0" smtClean="0">
                <a:solidFill>
                  <a:schemeClr val="accent3">
                    <a:lumMod val="75000"/>
                  </a:schemeClr>
                </a:solidFill>
                <a:latin typeface="Bernardo Moda Contrast"/>
                <a:cs typeface="Bernardo Moda Contrast"/>
              </a:rPr>
              <a:t>Una manera de </a:t>
            </a:r>
          </a:p>
          <a:p>
            <a:r>
              <a:rPr lang="es-ES" sz="2800" dirty="0" smtClean="0">
                <a:solidFill>
                  <a:schemeClr val="accent3">
                    <a:lumMod val="75000"/>
                  </a:schemeClr>
                </a:solidFill>
                <a:latin typeface="Bernardo Moda Contrast"/>
                <a:cs typeface="Bernardo Moda Contrast"/>
              </a:rPr>
              <a:t>conectarte con tu vida </a:t>
            </a:r>
            <a:r>
              <a:rPr lang="es-ES" sz="3200" dirty="0" smtClean="0">
                <a:solidFill>
                  <a:schemeClr val="accent3">
                    <a:lumMod val="75000"/>
                  </a:schemeClr>
                </a:solidFill>
                <a:latin typeface="Bernardo Moda Contrast"/>
                <a:cs typeface="Bernardo Moda Contrast"/>
              </a:rPr>
              <a:t> </a:t>
            </a:r>
            <a:endParaRPr lang="es-ES" sz="3200" dirty="0" smtClean="0">
              <a:solidFill>
                <a:schemeClr val="accent3">
                  <a:lumMod val="75000"/>
                </a:schemeClr>
              </a:solidFill>
              <a:latin typeface="Bernardo Moda Contrast"/>
              <a:cs typeface="Bernardo Moda Contrast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35417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>
                <a:latin typeface="Bernardo Moda Contrast"/>
                <a:cs typeface="Bernardo Moda Contrast"/>
              </a:rPr>
              <a:t>MINDFULNESS</a:t>
            </a:r>
            <a:br>
              <a:rPr lang="es-ES" dirty="0" smtClean="0">
                <a:latin typeface="Bernardo Moda Contrast"/>
                <a:cs typeface="Bernardo Moda Contrast"/>
              </a:rPr>
            </a:br>
            <a:endParaRPr lang="es-ES" dirty="0">
              <a:latin typeface="Bernardo Moda Contrast"/>
              <a:cs typeface="Bernardo Moda Contrast"/>
            </a:endParaRPr>
          </a:p>
        </p:txBody>
      </p:sp>
      <p:pic>
        <p:nvPicPr>
          <p:cNvPr id="4" name="Marcador de contenido 3" descr="90312d3db78478fe67e05d7252a10a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84" r="-8684"/>
          <a:stretch>
            <a:fillRect/>
          </a:stretch>
        </p:blipFill>
        <p:spPr>
          <a:xfrm>
            <a:off x="498475" y="1288500"/>
            <a:ext cx="7556500" cy="4144963"/>
          </a:xfrm>
        </p:spPr>
      </p:pic>
      <p:sp>
        <p:nvSpPr>
          <p:cNvPr id="5" name="CuadroTexto 4"/>
          <p:cNvSpPr txBox="1"/>
          <p:nvPr/>
        </p:nvSpPr>
        <p:spPr>
          <a:xfrm>
            <a:off x="498475" y="5670300"/>
            <a:ext cx="636444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>
                <a:solidFill>
                  <a:srgbClr val="9157D4"/>
                </a:solidFill>
                <a:latin typeface="Bernardo Moda Contrast"/>
                <a:cs typeface="Bernardo Moda Contrast"/>
              </a:rPr>
              <a:t>No importa a qué</a:t>
            </a:r>
            <a:r>
              <a:rPr lang="mr-IN" sz="3200" dirty="0" smtClean="0">
                <a:solidFill>
                  <a:srgbClr val="9157D4"/>
                </a:solidFill>
                <a:latin typeface="Bernardo Moda Contrast"/>
                <a:cs typeface="Bernardo Moda Contrast"/>
              </a:rPr>
              <a:t>…</a:t>
            </a:r>
            <a:r>
              <a:rPr lang="es-ES_tradnl" sz="3200" dirty="0" smtClean="0">
                <a:solidFill>
                  <a:srgbClr val="9157D4"/>
                </a:solidFill>
                <a:latin typeface="Bernardo Moda Contrast"/>
                <a:cs typeface="Bernardo Moda Contrast"/>
              </a:rPr>
              <a:t> solo presta atención</a:t>
            </a:r>
            <a:r>
              <a:rPr lang="mr-IN" sz="3200" dirty="0" smtClean="0">
                <a:solidFill>
                  <a:srgbClr val="9157D4"/>
                </a:solidFill>
                <a:latin typeface="Bernardo Moda Contrast"/>
                <a:cs typeface="Bernardo Moda Contrast"/>
              </a:rPr>
              <a:t>…</a:t>
            </a:r>
            <a:endParaRPr lang="es-ES" sz="3200" dirty="0">
              <a:solidFill>
                <a:srgbClr val="9157D4"/>
              </a:solidFill>
              <a:latin typeface="Bernardo Moda Contrast"/>
              <a:cs typeface="Bernardo Moda Contrast"/>
            </a:endParaRPr>
          </a:p>
        </p:txBody>
      </p:sp>
      <p:pic>
        <p:nvPicPr>
          <p:cNvPr id="6" name="Imagen 1" descr="Logo Presentacioìn 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3" t="5523" r="14045" b="445"/>
          <a:stretch/>
        </p:blipFill>
        <p:spPr bwMode="auto">
          <a:xfrm>
            <a:off x="7140284" y="5336667"/>
            <a:ext cx="1829382" cy="136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2721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1" descr="Logo Presentacioìn 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3" t="5523" r="14045" b="445"/>
          <a:stretch/>
        </p:blipFill>
        <p:spPr bwMode="auto">
          <a:xfrm>
            <a:off x="7140284" y="5336667"/>
            <a:ext cx="1829382" cy="136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17581127"/>
              </p:ext>
            </p:extLst>
          </p:nvPr>
        </p:nvGraphicFramePr>
        <p:xfrm>
          <a:off x="308754" y="577273"/>
          <a:ext cx="7700819" cy="57727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448969" y="2736309"/>
            <a:ext cx="258040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rnardo Moda Contrast"/>
                <a:cs typeface="Bernardo Moda Contrast"/>
              </a:rPr>
              <a:t>Hacerme </a:t>
            </a:r>
          </a:p>
          <a:p>
            <a:r>
              <a:rPr lang="es-ES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rnardo Moda Contrast"/>
                <a:cs typeface="Bernardo Moda Contrast"/>
              </a:rPr>
              <a:t>Consciente</a:t>
            </a:r>
            <a:endParaRPr lang="es-ES" sz="4400" dirty="0">
              <a:solidFill>
                <a:schemeClr val="tx1">
                  <a:lumMod val="65000"/>
                  <a:lumOff val="35000"/>
                </a:schemeClr>
              </a:solidFill>
              <a:latin typeface="Bernardo Moda Contrast"/>
              <a:cs typeface="Bernardo Moda Contrast"/>
            </a:endParaRPr>
          </a:p>
        </p:txBody>
      </p:sp>
    </p:spTree>
    <p:extLst>
      <p:ext uri="{BB962C8B-B14F-4D97-AF65-F5344CB8AC3E}">
        <p14:creationId xmlns:p14="http://schemas.microsoft.com/office/powerpoint/2010/main" val="1712627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8475" y="484188"/>
            <a:ext cx="7556500" cy="1393698"/>
          </a:xfrm>
        </p:spPr>
        <p:txBody>
          <a:bodyPr/>
          <a:lstStyle/>
          <a:p>
            <a:pPr algn="ctr"/>
            <a:r>
              <a:rPr lang="es-ES" sz="4000" dirty="0" smtClean="0">
                <a:latin typeface="Bernardo Moda Contrast"/>
                <a:cs typeface="Bernardo Moda Contrast"/>
              </a:rPr>
              <a:t>Meditar: NEGOCIAR con nuestro cerebro y con nuestro corazón.</a:t>
            </a:r>
            <a:endParaRPr lang="es-ES" sz="4000" dirty="0">
              <a:latin typeface="Bernardo Moda Contrast"/>
              <a:cs typeface="Bernardo Moda Contrast"/>
            </a:endParaRPr>
          </a:p>
        </p:txBody>
      </p:sp>
      <p:pic>
        <p:nvPicPr>
          <p:cNvPr id="4" name="Marcador de contenido 3" descr="Como-superar-el-dolor-emocional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317" r="5303" b="8378"/>
          <a:stretch/>
        </p:blipFill>
        <p:spPr>
          <a:xfrm>
            <a:off x="997419" y="2256704"/>
            <a:ext cx="7155780" cy="2630931"/>
          </a:xfrm>
        </p:spPr>
      </p:pic>
      <p:sp>
        <p:nvSpPr>
          <p:cNvPr id="3" name="CuadroTexto 2"/>
          <p:cNvSpPr txBox="1"/>
          <p:nvPr/>
        </p:nvSpPr>
        <p:spPr>
          <a:xfrm>
            <a:off x="1766454" y="5772727"/>
            <a:ext cx="50941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 smtClean="0">
                <a:solidFill>
                  <a:schemeClr val="bg2"/>
                </a:solidFill>
                <a:latin typeface="Bernardo Moda Contrast"/>
                <a:cs typeface="Bernardo Moda Contrast"/>
              </a:rPr>
              <a:t>Las vibraciones crean fuerza</a:t>
            </a:r>
            <a:endParaRPr lang="es-ES" sz="4000" dirty="0">
              <a:solidFill>
                <a:schemeClr val="bg2"/>
              </a:solidFill>
              <a:latin typeface="Bernardo Moda Contrast"/>
              <a:cs typeface="Bernardo Moda Contrast"/>
            </a:endParaRPr>
          </a:p>
        </p:txBody>
      </p:sp>
      <p:pic>
        <p:nvPicPr>
          <p:cNvPr id="6" name="Imagen 1" descr="Logo Presentacioìn 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3" t="5523" r="14045" b="445"/>
          <a:stretch/>
        </p:blipFill>
        <p:spPr bwMode="auto">
          <a:xfrm>
            <a:off x="7140284" y="5336667"/>
            <a:ext cx="1829382" cy="136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0598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44411961"/>
              </p:ext>
            </p:extLst>
          </p:nvPr>
        </p:nvGraphicFramePr>
        <p:xfrm>
          <a:off x="-84546" y="360871"/>
          <a:ext cx="7458363" cy="5703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1" descr="Logo Presentacioìn 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3" t="5523" r="14045" b="445"/>
          <a:stretch/>
        </p:blipFill>
        <p:spPr bwMode="auto">
          <a:xfrm>
            <a:off x="7140284" y="5336667"/>
            <a:ext cx="1829382" cy="136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282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 descr="images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2" b="5432"/>
          <a:stretch>
            <a:fillRect/>
          </a:stretch>
        </p:blipFill>
        <p:spPr>
          <a:xfrm>
            <a:off x="2560902" y="3705274"/>
            <a:ext cx="4069154" cy="2232051"/>
          </a:xfrm>
        </p:spPr>
      </p:pic>
      <p:pic>
        <p:nvPicPr>
          <p:cNvPr id="5" name="Imagen 4" descr="ZMBhA7Z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009" y="407781"/>
            <a:ext cx="5263315" cy="3010616"/>
          </a:xfrm>
          <a:prstGeom prst="rect">
            <a:avLst/>
          </a:prstGeom>
        </p:spPr>
      </p:pic>
      <p:pic>
        <p:nvPicPr>
          <p:cNvPr id="7" name="Imagen 1" descr="Logo Presentacioìn 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3" t="5523" r="14045" b="445"/>
          <a:stretch/>
        </p:blipFill>
        <p:spPr bwMode="auto">
          <a:xfrm>
            <a:off x="7140284" y="5336667"/>
            <a:ext cx="1829382" cy="136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ángulo redondeado 7">
            <a:hlinkClick r:id="rId5"/>
          </p:cNvPr>
          <p:cNvSpPr/>
          <p:nvPr/>
        </p:nvSpPr>
        <p:spPr>
          <a:xfrm>
            <a:off x="530176" y="6105680"/>
            <a:ext cx="6300468" cy="59357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err="1">
                <a:latin typeface="Bernardo Moda Contrast"/>
                <a:cs typeface="Bernardo Moda Contrast"/>
              </a:rPr>
              <a:t>https</a:t>
            </a:r>
            <a:r>
              <a:rPr lang="es-ES" sz="2400" dirty="0">
                <a:latin typeface="Bernardo Moda Contrast"/>
                <a:cs typeface="Bernardo Moda Contrast"/>
              </a:rPr>
              <a:t>://</a:t>
            </a:r>
            <a:r>
              <a:rPr lang="es-ES" sz="2400" dirty="0" err="1">
                <a:latin typeface="Bernardo Moda Contrast"/>
                <a:cs typeface="Bernardo Moda Contrast"/>
              </a:rPr>
              <a:t>www.youtube.com</a:t>
            </a:r>
            <a:r>
              <a:rPr lang="es-ES" sz="2400" dirty="0">
                <a:latin typeface="Bernardo Moda Contrast"/>
                <a:cs typeface="Bernardo Moda Contrast"/>
              </a:rPr>
              <a:t>/</a:t>
            </a:r>
            <a:r>
              <a:rPr lang="es-ES" sz="2400" dirty="0" err="1">
                <a:latin typeface="Bernardo Moda Contrast"/>
                <a:cs typeface="Bernardo Moda Contrast"/>
              </a:rPr>
              <a:t>watch?v</a:t>
            </a:r>
            <a:r>
              <a:rPr lang="es-ES" sz="2400" dirty="0">
                <a:latin typeface="Bernardo Moda Contrast"/>
                <a:cs typeface="Bernardo Moda Contrast"/>
              </a:rPr>
              <a:t>=</a:t>
            </a:r>
            <a:r>
              <a:rPr lang="es-ES" sz="2400" dirty="0" err="1">
                <a:latin typeface="Bernardo Moda Contrast"/>
                <a:cs typeface="Bernardo Moda Contrast"/>
              </a:rPr>
              <a:t>avtAqjfE-Eg</a:t>
            </a:r>
            <a:endParaRPr lang="es-ES" sz="2400" dirty="0">
              <a:latin typeface="Bernardo Moda Contrast"/>
              <a:cs typeface="Bernardo Moda Contrast"/>
            </a:endParaRPr>
          </a:p>
        </p:txBody>
      </p:sp>
    </p:spTree>
    <p:extLst>
      <p:ext uri="{BB962C8B-B14F-4D97-AF65-F5344CB8AC3E}">
        <p14:creationId xmlns:p14="http://schemas.microsoft.com/office/powerpoint/2010/main" val="2896431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968172544"/>
              </p:ext>
            </p:extLst>
          </p:nvPr>
        </p:nvGraphicFramePr>
        <p:xfrm>
          <a:off x="357909" y="692727"/>
          <a:ext cx="8012546" cy="5553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1" descr="Logo Presentacioìn 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3" t="5523" r="14045" b="445"/>
          <a:stretch/>
        </p:blipFill>
        <p:spPr bwMode="auto">
          <a:xfrm>
            <a:off x="7140284" y="5336667"/>
            <a:ext cx="1829382" cy="136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5299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950847711"/>
              </p:ext>
            </p:extLst>
          </p:nvPr>
        </p:nvGraphicFramePr>
        <p:xfrm>
          <a:off x="519546" y="750455"/>
          <a:ext cx="3694545" cy="3244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638791" y="4737462"/>
            <a:ext cx="447217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 smtClean="0">
                <a:solidFill>
                  <a:srgbClr val="B7A9E0"/>
                </a:solidFill>
                <a:latin typeface="Bernardo Moda Contrast"/>
                <a:cs typeface="Bernardo Moda Contrast"/>
              </a:rPr>
              <a:t>Alinear el propósito:</a:t>
            </a:r>
          </a:p>
          <a:p>
            <a:r>
              <a:rPr lang="es-ES" sz="3600" dirty="0" smtClean="0">
                <a:solidFill>
                  <a:srgbClr val="B7A9E0"/>
                </a:solidFill>
                <a:latin typeface="Bernardo Moda Contrast"/>
                <a:cs typeface="Bernardo Moda Contrast"/>
              </a:rPr>
              <a:t>Mente, Cuerpo y Espíritu</a:t>
            </a:r>
          </a:p>
          <a:p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3874878" y="750455"/>
            <a:ext cx="496802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  <a:latin typeface="Bernardo Moda Contrast"/>
                <a:cs typeface="Bernardo Moda Contrast"/>
              </a:rPr>
              <a:t>Somos lo que comemos</a:t>
            </a:r>
          </a:p>
          <a:p>
            <a:pPr marL="285750" indent="-285750">
              <a:buFontTx/>
              <a:buChar char="-"/>
            </a:pP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  <a:latin typeface="Bernardo Moda Contrast"/>
                <a:cs typeface="Bernardo Moda Contrast"/>
              </a:rPr>
              <a:t>Meditar</a:t>
            </a:r>
          </a:p>
          <a:p>
            <a:pPr marL="285750" indent="-285750">
              <a:buFontTx/>
              <a:buChar char="-"/>
            </a:pP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  <a:latin typeface="Bernardo Moda Contrast"/>
                <a:cs typeface="Bernardo Moda Contrast"/>
              </a:rPr>
              <a:t>Caminar al final del día</a:t>
            </a:r>
          </a:p>
          <a:p>
            <a:pPr marL="285750" indent="-285750">
              <a:buFontTx/>
              <a:buChar char="-"/>
            </a:pP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  <a:latin typeface="Bernardo Moda Contrast"/>
                <a:cs typeface="Bernardo Moda Contrast"/>
              </a:rPr>
              <a:t>Rodearse con personas positivas</a:t>
            </a:r>
          </a:p>
          <a:p>
            <a:pPr marL="285750" indent="-285750">
              <a:buFontTx/>
              <a:buChar char="-"/>
            </a:pP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  <a:latin typeface="Bernardo Moda Contrast"/>
                <a:cs typeface="Bernardo Moda Contrast"/>
              </a:rPr>
              <a:t>Mejorar lazos familiares</a:t>
            </a:r>
          </a:p>
          <a:p>
            <a:pPr marL="285750" indent="-285750">
              <a:buFontTx/>
              <a:buChar char="-"/>
            </a:pP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  <a:latin typeface="Bernardo Moda Contrast"/>
                <a:cs typeface="Bernardo Moda Contrast"/>
              </a:rPr>
              <a:t>Perdón</a:t>
            </a:r>
          </a:p>
          <a:p>
            <a:pPr marL="285750" indent="-285750">
              <a:buFontTx/>
              <a:buChar char="-"/>
            </a:pP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  <a:latin typeface="Bernardo Moda Contrast"/>
                <a:cs typeface="Bernardo Moda Contrast"/>
              </a:rPr>
              <a:t>Momentos de presencia: 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  <a:latin typeface="Bernardo Moda Contrast"/>
                <a:cs typeface="Bernardo Moda Contrast"/>
              </a:rPr>
              <a:t>dolce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  <a:latin typeface="Bernardo Moda Contrast"/>
                <a:cs typeface="Bernardo Moda Contrast"/>
              </a:rPr>
              <a:t> 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  <a:latin typeface="Bernardo Moda Contrast"/>
                <a:cs typeface="Bernardo Moda Contrast"/>
              </a:rPr>
              <a:t>far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  <a:latin typeface="Bernardo Moda Contrast"/>
                <a:cs typeface="Bernardo Moda Contrast"/>
              </a:rPr>
              <a:t> 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  <a:latin typeface="Bernardo Moda Contrast"/>
                <a:cs typeface="Bernardo Moda Contrast"/>
              </a:rPr>
              <a:t>niente</a:t>
            </a:r>
            <a:endParaRPr lang="es-ES" sz="2400" dirty="0" smtClean="0">
              <a:solidFill>
                <a:schemeClr val="bg2">
                  <a:lumMod val="50000"/>
                </a:schemeClr>
              </a:solidFill>
              <a:latin typeface="Bernardo Moda Contrast"/>
              <a:cs typeface="Bernardo Moda Contrast"/>
            </a:endParaRPr>
          </a:p>
          <a:p>
            <a:pPr marL="285750" indent="-285750">
              <a:buFontTx/>
              <a:buChar char="-"/>
            </a:pPr>
            <a:endParaRPr lang="es-ES" sz="2400" dirty="0">
              <a:solidFill>
                <a:schemeClr val="bg2">
                  <a:lumMod val="50000"/>
                </a:schemeClr>
              </a:solidFill>
              <a:latin typeface="Bernardo Moda Contrast"/>
              <a:cs typeface="Bernardo Moda Contrast"/>
            </a:endParaRPr>
          </a:p>
          <a:p>
            <a:pPr marL="285750" indent="-285750">
              <a:buFontTx/>
              <a:buChar char="-"/>
            </a:pP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  <a:latin typeface="Bernardo Moda Contrast"/>
                <a:cs typeface="Bernardo Moda Contrast"/>
              </a:rPr>
              <a:t>Arriésgate a trabajar en tu espiritualidad</a:t>
            </a:r>
          </a:p>
          <a:p>
            <a:endParaRPr lang="es-ES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8" name="Imagen 1" descr="Logo Presentacioìn 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3" t="5523" r="14045" b="445"/>
          <a:stretch/>
        </p:blipFill>
        <p:spPr bwMode="auto">
          <a:xfrm>
            <a:off x="7140284" y="5336667"/>
            <a:ext cx="1829382" cy="136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1188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1" descr="Logo Presentacioìn 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3" t="5523" r="14045" b="445"/>
          <a:stretch/>
        </p:blipFill>
        <p:spPr bwMode="auto">
          <a:xfrm>
            <a:off x="7140284" y="5336667"/>
            <a:ext cx="1829382" cy="136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Arco de bloque"/>
          <p:cNvSpPr/>
          <p:nvPr/>
        </p:nvSpPr>
        <p:spPr>
          <a:xfrm>
            <a:off x="2073689" y="1122082"/>
            <a:ext cx="4682699" cy="4682699"/>
          </a:xfrm>
          <a:prstGeom prst="blockArc">
            <a:avLst>
              <a:gd name="adj1" fmla="val 13497859"/>
              <a:gd name="adj2" fmla="val 16161652"/>
              <a:gd name="adj3" fmla="val 3434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" name="3 Arco de bloque"/>
          <p:cNvSpPr/>
          <p:nvPr/>
        </p:nvSpPr>
        <p:spPr>
          <a:xfrm>
            <a:off x="2072676" y="1123095"/>
            <a:ext cx="4682699" cy="4682699"/>
          </a:xfrm>
          <a:prstGeom prst="blockArc">
            <a:avLst>
              <a:gd name="adj1" fmla="val 10800000"/>
              <a:gd name="adj2" fmla="val 13500000"/>
              <a:gd name="adj3" fmla="val 3434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6 Arco de bloque"/>
          <p:cNvSpPr/>
          <p:nvPr/>
        </p:nvSpPr>
        <p:spPr>
          <a:xfrm>
            <a:off x="2072676" y="1123095"/>
            <a:ext cx="4682699" cy="4682699"/>
          </a:xfrm>
          <a:prstGeom prst="blockArc">
            <a:avLst>
              <a:gd name="adj1" fmla="val 8100000"/>
              <a:gd name="adj2" fmla="val 10800000"/>
              <a:gd name="adj3" fmla="val 3434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7 Arco de bloque"/>
          <p:cNvSpPr/>
          <p:nvPr/>
        </p:nvSpPr>
        <p:spPr>
          <a:xfrm>
            <a:off x="2073546" y="1123966"/>
            <a:ext cx="4682699" cy="4682699"/>
          </a:xfrm>
          <a:prstGeom prst="blockArc">
            <a:avLst>
              <a:gd name="adj1" fmla="val 5401309"/>
              <a:gd name="adj2" fmla="val 8101839"/>
              <a:gd name="adj3" fmla="val 3434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8 Arco de bloque"/>
          <p:cNvSpPr/>
          <p:nvPr/>
        </p:nvSpPr>
        <p:spPr>
          <a:xfrm>
            <a:off x="2071806" y="1123966"/>
            <a:ext cx="4682699" cy="4682699"/>
          </a:xfrm>
          <a:prstGeom prst="blockArc">
            <a:avLst>
              <a:gd name="adj1" fmla="val 2698161"/>
              <a:gd name="adj2" fmla="val 5398709"/>
              <a:gd name="adj3" fmla="val 3434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9 Arco de bloque"/>
          <p:cNvSpPr/>
          <p:nvPr/>
        </p:nvSpPr>
        <p:spPr>
          <a:xfrm>
            <a:off x="2072676" y="1123095"/>
            <a:ext cx="4682699" cy="4682699"/>
          </a:xfrm>
          <a:prstGeom prst="blockArc">
            <a:avLst>
              <a:gd name="adj1" fmla="val 0"/>
              <a:gd name="adj2" fmla="val 2700000"/>
              <a:gd name="adj3" fmla="val 3434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10 Arco de bloque"/>
          <p:cNvSpPr/>
          <p:nvPr/>
        </p:nvSpPr>
        <p:spPr>
          <a:xfrm>
            <a:off x="2072676" y="1123095"/>
            <a:ext cx="4682699" cy="4682699"/>
          </a:xfrm>
          <a:prstGeom prst="blockArc">
            <a:avLst>
              <a:gd name="adj1" fmla="val 18900000"/>
              <a:gd name="adj2" fmla="val 0"/>
              <a:gd name="adj3" fmla="val 3434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11 Arco de bloque"/>
          <p:cNvSpPr/>
          <p:nvPr/>
        </p:nvSpPr>
        <p:spPr>
          <a:xfrm>
            <a:off x="2071684" y="1122103"/>
            <a:ext cx="4682699" cy="4682699"/>
          </a:xfrm>
          <a:prstGeom prst="blockArc">
            <a:avLst>
              <a:gd name="adj1" fmla="val 16164646"/>
              <a:gd name="adj2" fmla="val 18902095"/>
              <a:gd name="adj3" fmla="val 3434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12 Forma libre"/>
          <p:cNvSpPr/>
          <p:nvPr/>
        </p:nvSpPr>
        <p:spPr>
          <a:xfrm>
            <a:off x="3427647" y="2666869"/>
            <a:ext cx="1972757" cy="1595152"/>
          </a:xfrm>
          <a:custGeom>
            <a:avLst/>
            <a:gdLst>
              <a:gd name="connsiteX0" fmla="*/ 0 w 1972757"/>
              <a:gd name="connsiteY0" fmla="*/ 797576 h 1595152"/>
              <a:gd name="connsiteX1" fmla="*/ 986379 w 1972757"/>
              <a:gd name="connsiteY1" fmla="*/ 0 h 1595152"/>
              <a:gd name="connsiteX2" fmla="*/ 1972758 w 1972757"/>
              <a:gd name="connsiteY2" fmla="*/ 797576 h 1595152"/>
              <a:gd name="connsiteX3" fmla="*/ 986379 w 1972757"/>
              <a:gd name="connsiteY3" fmla="*/ 1595152 h 1595152"/>
              <a:gd name="connsiteX4" fmla="*/ 0 w 1972757"/>
              <a:gd name="connsiteY4" fmla="*/ 797576 h 1595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2757" h="1595152">
                <a:moveTo>
                  <a:pt x="0" y="797576"/>
                </a:moveTo>
                <a:cubicBezTo>
                  <a:pt x="0" y="357087"/>
                  <a:pt x="441617" y="0"/>
                  <a:pt x="986379" y="0"/>
                </a:cubicBezTo>
                <a:cubicBezTo>
                  <a:pt x="1531141" y="0"/>
                  <a:pt x="1972758" y="357087"/>
                  <a:pt x="1972758" y="797576"/>
                </a:cubicBezTo>
                <a:cubicBezTo>
                  <a:pt x="1972758" y="1238065"/>
                  <a:pt x="1531141" y="1595152"/>
                  <a:pt x="986379" y="1595152"/>
                </a:cubicBezTo>
                <a:cubicBezTo>
                  <a:pt x="441617" y="1595152"/>
                  <a:pt x="0" y="1238065"/>
                  <a:pt x="0" y="797576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4304" tIns="259005" rIns="314304" bIns="259005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800" kern="1200" dirty="0" smtClean="0">
                <a:latin typeface="Bernardo Moda Contrast"/>
                <a:cs typeface="Bernardo Moda Contrast"/>
              </a:rPr>
              <a:t>Beneficios MF y F</a:t>
            </a:r>
            <a:endParaRPr lang="es-ES" sz="2800" kern="1200" dirty="0">
              <a:latin typeface="Bernardo Moda Contrast"/>
              <a:cs typeface="Bernardo Moda Contrast"/>
            </a:endParaRPr>
          </a:p>
        </p:txBody>
      </p:sp>
      <p:sp>
        <p:nvSpPr>
          <p:cNvPr id="14" name="13 Forma libre"/>
          <p:cNvSpPr/>
          <p:nvPr/>
        </p:nvSpPr>
        <p:spPr>
          <a:xfrm>
            <a:off x="3331994" y="604120"/>
            <a:ext cx="1891610" cy="1116606"/>
          </a:xfrm>
          <a:custGeom>
            <a:avLst/>
            <a:gdLst>
              <a:gd name="connsiteX0" fmla="*/ 0 w 1668467"/>
              <a:gd name="connsiteY0" fmla="*/ 558303 h 1116606"/>
              <a:gd name="connsiteX1" fmla="*/ 834234 w 1668467"/>
              <a:gd name="connsiteY1" fmla="*/ 0 h 1116606"/>
              <a:gd name="connsiteX2" fmla="*/ 1668468 w 1668467"/>
              <a:gd name="connsiteY2" fmla="*/ 558303 h 1116606"/>
              <a:gd name="connsiteX3" fmla="*/ 834234 w 1668467"/>
              <a:gd name="connsiteY3" fmla="*/ 1116606 h 1116606"/>
              <a:gd name="connsiteX4" fmla="*/ 0 w 1668467"/>
              <a:gd name="connsiteY4" fmla="*/ 558303 h 1116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8467" h="1116606">
                <a:moveTo>
                  <a:pt x="0" y="558303"/>
                </a:moveTo>
                <a:cubicBezTo>
                  <a:pt x="0" y="249961"/>
                  <a:pt x="373499" y="0"/>
                  <a:pt x="834234" y="0"/>
                </a:cubicBezTo>
                <a:cubicBezTo>
                  <a:pt x="1294969" y="0"/>
                  <a:pt x="1668468" y="249961"/>
                  <a:pt x="1668468" y="558303"/>
                </a:cubicBezTo>
                <a:cubicBezTo>
                  <a:pt x="1668468" y="866645"/>
                  <a:pt x="1294969" y="1116606"/>
                  <a:pt x="834234" y="1116606"/>
                </a:cubicBezTo>
                <a:cubicBezTo>
                  <a:pt x="373499" y="1116606"/>
                  <a:pt x="0" y="866645"/>
                  <a:pt x="0" y="558303"/>
                </a:cubicBez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259581" tIns="178763" rIns="259581" bIns="178763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rnardo Moda Contrast"/>
                <a:cs typeface="Bernardo Moda Contrast"/>
              </a:rPr>
              <a:t>Procesos Motivacionales</a:t>
            </a:r>
          </a:p>
        </p:txBody>
      </p:sp>
      <p:sp>
        <p:nvSpPr>
          <p:cNvPr id="15" name="14 Forma libre"/>
          <p:cNvSpPr/>
          <p:nvPr/>
        </p:nvSpPr>
        <p:spPr>
          <a:xfrm>
            <a:off x="4983810" y="1492642"/>
            <a:ext cx="1891610" cy="1116606"/>
          </a:xfrm>
          <a:custGeom>
            <a:avLst/>
            <a:gdLst>
              <a:gd name="connsiteX0" fmla="*/ 0 w 1668467"/>
              <a:gd name="connsiteY0" fmla="*/ 558303 h 1116606"/>
              <a:gd name="connsiteX1" fmla="*/ 834234 w 1668467"/>
              <a:gd name="connsiteY1" fmla="*/ 0 h 1116606"/>
              <a:gd name="connsiteX2" fmla="*/ 1668468 w 1668467"/>
              <a:gd name="connsiteY2" fmla="*/ 558303 h 1116606"/>
              <a:gd name="connsiteX3" fmla="*/ 834234 w 1668467"/>
              <a:gd name="connsiteY3" fmla="*/ 1116606 h 1116606"/>
              <a:gd name="connsiteX4" fmla="*/ 0 w 1668467"/>
              <a:gd name="connsiteY4" fmla="*/ 558303 h 1116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8467" h="1116606">
                <a:moveTo>
                  <a:pt x="0" y="558303"/>
                </a:moveTo>
                <a:cubicBezTo>
                  <a:pt x="0" y="249961"/>
                  <a:pt x="373499" y="0"/>
                  <a:pt x="834234" y="0"/>
                </a:cubicBezTo>
                <a:cubicBezTo>
                  <a:pt x="1294969" y="0"/>
                  <a:pt x="1668468" y="249961"/>
                  <a:pt x="1668468" y="558303"/>
                </a:cubicBezTo>
                <a:cubicBezTo>
                  <a:pt x="1668468" y="866645"/>
                  <a:pt x="1294969" y="1116606"/>
                  <a:pt x="834234" y="1116606"/>
                </a:cubicBezTo>
                <a:cubicBezTo>
                  <a:pt x="373499" y="1116606"/>
                  <a:pt x="0" y="866645"/>
                  <a:pt x="0" y="558303"/>
                </a:cubicBez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259581" tIns="178763" rIns="259581" bIns="178763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rnardo Moda Contrast"/>
                <a:cs typeface="Bernardo Moda Contrast"/>
              </a:rPr>
              <a:t>Inteligencia Emocional</a:t>
            </a:r>
          </a:p>
        </p:txBody>
      </p:sp>
      <p:sp>
        <p:nvSpPr>
          <p:cNvPr id="16" name="15 Forma libre"/>
          <p:cNvSpPr/>
          <p:nvPr/>
        </p:nvSpPr>
        <p:spPr>
          <a:xfrm>
            <a:off x="5657801" y="2906142"/>
            <a:ext cx="2081141" cy="1116606"/>
          </a:xfrm>
          <a:custGeom>
            <a:avLst/>
            <a:gdLst>
              <a:gd name="connsiteX0" fmla="*/ 0 w 1668467"/>
              <a:gd name="connsiteY0" fmla="*/ 558303 h 1116606"/>
              <a:gd name="connsiteX1" fmla="*/ 834234 w 1668467"/>
              <a:gd name="connsiteY1" fmla="*/ 0 h 1116606"/>
              <a:gd name="connsiteX2" fmla="*/ 1668468 w 1668467"/>
              <a:gd name="connsiteY2" fmla="*/ 558303 h 1116606"/>
              <a:gd name="connsiteX3" fmla="*/ 834234 w 1668467"/>
              <a:gd name="connsiteY3" fmla="*/ 1116606 h 1116606"/>
              <a:gd name="connsiteX4" fmla="*/ 0 w 1668467"/>
              <a:gd name="connsiteY4" fmla="*/ 558303 h 1116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8467" h="1116606">
                <a:moveTo>
                  <a:pt x="0" y="558303"/>
                </a:moveTo>
                <a:cubicBezTo>
                  <a:pt x="0" y="249961"/>
                  <a:pt x="373499" y="0"/>
                  <a:pt x="834234" y="0"/>
                </a:cubicBezTo>
                <a:cubicBezTo>
                  <a:pt x="1294969" y="0"/>
                  <a:pt x="1668468" y="249961"/>
                  <a:pt x="1668468" y="558303"/>
                </a:cubicBezTo>
                <a:cubicBezTo>
                  <a:pt x="1668468" y="866645"/>
                  <a:pt x="1294969" y="1116606"/>
                  <a:pt x="834234" y="1116606"/>
                </a:cubicBezTo>
                <a:cubicBezTo>
                  <a:pt x="373499" y="1116606"/>
                  <a:pt x="0" y="866645"/>
                  <a:pt x="0" y="558303"/>
                </a:cubicBez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259581" tIns="178763" rIns="259581" bIns="178763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rnardo Moda Contrast"/>
                <a:cs typeface="Bernardo Moda Contrast"/>
              </a:rPr>
              <a:t>Empoderamiento y Enfoque</a:t>
            </a:r>
            <a:endParaRPr lang="es-ES" sz="2000" kern="1200" dirty="0">
              <a:solidFill>
                <a:schemeClr val="tx1">
                  <a:lumMod val="65000"/>
                  <a:lumOff val="35000"/>
                </a:schemeClr>
              </a:solidFill>
              <a:latin typeface="Bernardo Moda Contrast"/>
              <a:cs typeface="Bernardo Moda Contrast"/>
            </a:endParaRPr>
          </a:p>
        </p:txBody>
      </p:sp>
      <p:sp>
        <p:nvSpPr>
          <p:cNvPr id="17" name="16 Forma libre"/>
          <p:cNvSpPr/>
          <p:nvPr/>
        </p:nvSpPr>
        <p:spPr>
          <a:xfrm>
            <a:off x="4983810" y="4295902"/>
            <a:ext cx="1891610" cy="1116606"/>
          </a:xfrm>
          <a:custGeom>
            <a:avLst/>
            <a:gdLst>
              <a:gd name="connsiteX0" fmla="*/ 0 w 1668467"/>
              <a:gd name="connsiteY0" fmla="*/ 558303 h 1116606"/>
              <a:gd name="connsiteX1" fmla="*/ 834234 w 1668467"/>
              <a:gd name="connsiteY1" fmla="*/ 0 h 1116606"/>
              <a:gd name="connsiteX2" fmla="*/ 1668468 w 1668467"/>
              <a:gd name="connsiteY2" fmla="*/ 558303 h 1116606"/>
              <a:gd name="connsiteX3" fmla="*/ 834234 w 1668467"/>
              <a:gd name="connsiteY3" fmla="*/ 1116606 h 1116606"/>
              <a:gd name="connsiteX4" fmla="*/ 0 w 1668467"/>
              <a:gd name="connsiteY4" fmla="*/ 558303 h 1116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8467" h="1116606">
                <a:moveTo>
                  <a:pt x="0" y="558303"/>
                </a:moveTo>
                <a:cubicBezTo>
                  <a:pt x="0" y="249961"/>
                  <a:pt x="373499" y="0"/>
                  <a:pt x="834234" y="0"/>
                </a:cubicBezTo>
                <a:cubicBezTo>
                  <a:pt x="1294969" y="0"/>
                  <a:pt x="1668468" y="249961"/>
                  <a:pt x="1668468" y="558303"/>
                </a:cubicBezTo>
                <a:cubicBezTo>
                  <a:pt x="1668468" y="866645"/>
                  <a:pt x="1294969" y="1116606"/>
                  <a:pt x="834234" y="1116606"/>
                </a:cubicBezTo>
                <a:cubicBezTo>
                  <a:pt x="373499" y="1116606"/>
                  <a:pt x="0" y="866645"/>
                  <a:pt x="0" y="558303"/>
                </a:cubicBez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259581" tIns="178763" rIns="259581" bIns="178763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rnardo Moda Contrast"/>
                <a:cs typeface="Bernardo Moda Contrast"/>
              </a:rPr>
              <a:t>Honrar Talentos y Virtudes </a:t>
            </a:r>
            <a:endParaRPr lang="es-ES" sz="2000" kern="1200" dirty="0">
              <a:solidFill>
                <a:schemeClr val="tx1">
                  <a:lumMod val="65000"/>
                  <a:lumOff val="35000"/>
                </a:schemeClr>
              </a:solidFill>
              <a:latin typeface="Bernardo Moda Contrast"/>
              <a:cs typeface="Bernardo Moda Contrast"/>
            </a:endParaRPr>
          </a:p>
        </p:txBody>
      </p:sp>
      <p:sp>
        <p:nvSpPr>
          <p:cNvPr id="18" name="17 Forma libre"/>
          <p:cNvSpPr/>
          <p:nvPr/>
        </p:nvSpPr>
        <p:spPr>
          <a:xfrm>
            <a:off x="3288830" y="5208164"/>
            <a:ext cx="2012925" cy="1116606"/>
          </a:xfrm>
          <a:custGeom>
            <a:avLst/>
            <a:gdLst>
              <a:gd name="connsiteX0" fmla="*/ 0 w 1775471"/>
              <a:gd name="connsiteY0" fmla="*/ 558303 h 1116606"/>
              <a:gd name="connsiteX1" fmla="*/ 887736 w 1775471"/>
              <a:gd name="connsiteY1" fmla="*/ 0 h 1116606"/>
              <a:gd name="connsiteX2" fmla="*/ 1775472 w 1775471"/>
              <a:gd name="connsiteY2" fmla="*/ 558303 h 1116606"/>
              <a:gd name="connsiteX3" fmla="*/ 887736 w 1775471"/>
              <a:gd name="connsiteY3" fmla="*/ 1116606 h 1116606"/>
              <a:gd name="connsiteX4" fmla="*/ 0 w 1775471"/>
              <a:gd name="connsiteY4" fmla="*/ 558303 h 1116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5471" h="1116606">
                <a:moveTo>
                  <a:pt x="0" y="558303"/>
                </a:moveTo>
                <a:cubicBezTo>
                  <a:pt x="0" y="249961"/>
                  <a:pt x="397453" y="0"/>
                  <a:pt x="887736" y="0"/>
                </a:cubicBezTo>
                <a:cubicBezTo>
                  <a:pt x="1378019" y="0"/>
                  <a:pt x="1775472" y="249961"/>
                  <a:pt x="1775472" y="558303"/>
                </a:cubicBezTo>
                <a:cubicBezTo>
                  <a:pt x="1775472" y="866645"/>
                  <a:pt x="1378019" y="1116606"/>
                  <a:pt x="887736" y="1116606"/>
                </a:cubicBezTo>
                <a:cubicBezTo>
                  <a:pt x="397453" y="1116606"/>
                  <a:pt x="0" y="866645"/>
                  <a:pt x="0" y="558303"/>
                </a:cubicBez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275252" tIns="178763" rIns="275252" bIns="178763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000" kern="1200" dirty="0" smtClean="0">
                <a:solidFill>
                  <a:srgbClr val="595959"/>
                </a:solidFill>
                <a:latin typeface="Bernardo Moda Contrast"/>
                <a:cs typeface="Bernardo Moda Contrast"/>
              </a:rPr>
              <a:t>Mayor Capacidad de </a:t>
            </a:r>
            <a:r>
              <a:rPr lang="es-ES" sz="2000" dirty="0">
                <a:solidFill>
                  <a:srgbClr val="595959"/>
                </a:solidFill>
                <a:latin typeface="Bernardo Moda Contrast"/>
                <a:cs typeface="Bernardo Moda Contrast"/>
              </a:rPr>
              <a:t>R</a:t>
            </a:r>
            <a:r>
              <a:rPr lang="es-ES" sz="2000" kern="1200" dirty="0" smtClean="0">
                <a:solidFill>
                  <a:srgbClr val="595959"/>
                </a:solidFill>
                <a:latin typeface="Bernardo Moda Contrast"/>
                <a:cs typeface="Bernardo Moda Contrast"/>
              </a:rPr>
              <a:t>esiliencia</a:t>
            </a:r>
            <a:endParaRPr lang="es-ES" sz="2000" kern="1200" dirty="0">
              <a:solidFill>
                <a:srgbClr val="595959"/>
              </a:solidFill>
              <a:latin typeface="Bernardo Moda Contrast"/>
              <a:cs typeface="Bernardo Moda Contrast"/>
            </a:endParaRPr>
          </a:p>
        </p:txBody>
      </p:sp>
      <p:sp>
        <p:nvSpPr>
          <p:cNvPr id="19" name="18 Forma libre"/>
          <p:cNvSpPr/>
          <p:nvPr/>
        </p:nvSpPr>
        <p:spPr>
          <a:xfrm>
            <a:off x="1729490" y="4295902"/>
            <a:ext cx="1891610" cy="1116606"/>
          </a:xfrm>
          <a:custGeom>
            <a:avLst/>
            <a:gdLst>
              <a:gd name="connsiteX0" fmla="*/ 0 w 1668467"/>
              <a:gd name="connsiteY0" fmla="*/ 558303 h 1116606"/>
              <a:gd name="connsiteX1" fmla="*/ 834234 w 1668467"/>
              <a:gd name="connsiteY1" fmla="*/ 0 h 1116606"/>
              <a:gd name="connsiteX2" fmla="*/ 1668468 w 1668467"/>
              <a:gd name="connsiteY2" fmla="*/ 558303 h 1116606"/>
              <a:gd name="connsiteX3" fmla="*/ 834234 w 1668467"/>
              <a:gd name="connsiteY3" fmla="*/ 1116606 h 1116606"/>
              <a:gd name="connsiteX4" fmla="*/ 0 w 1668467"/>
              <a:gd name="connsiteY4" fmla="*/ 558303 h 1116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8467" h="1116606">
                <a:moveTo>
                  <a:pt x="0" y="558303"/>
                </a:moveTo>
                <a:cubicBezTo>
                  <a:pt x="0" y="249961"/>
                  <a:pt x="373499" y="0"/>
                  <a:pt x="834234" y="0"/>
                </a:cubicBezTo>
                <a:cubicBezTo>
                  <a:pt x="1294969" y="0"/>
                  <a:pt x="1668468" y="249961"/>
                  <a:pt x="1668468" y="558303"/>
                </a:cubicBezTo>
                <a:cubicBezTo>
                  <a:pt x="1668468" y="866645"/>
                  <a:pt x="1294969" y="1116606"/>
                  <a:pt x="834234" y="1116606"/>
                </a:cubicBezTo>
                <a:cubicBezTo>
                  <a:pt x="373499" y="1116606"/>
                  <a:pt x="0" y="866645"/>
                  <a:pt x="0" y="558303"/>
                </a:cubicBez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259581" tIns="178763" rIns="259581" bIns="178763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rnardo Moda Contrast"/>
                <a:cs typeface="Bernardo Moda Contrast"/>
              </a:rPr>
              <a:t>Menor Rotación de Personal </a:t>
            </a:r>
            <a:endParaRPr lang="es-ES" sz="2000" kern="1200" dirty="0">
              <a:solidFill>
                <a:schemeClr val="tx1">
                  <a:lumMod val="65000"/>
                  <a:lumOff val="35000"/>
                </a:schemeClr>
              </a:solidFill>
              <a:latin typeface="Bernardo Moda Contrast"/>
              <a:cs typeface="Bernardo Moda Contrast"/>
            </a:endParaRPr>
          </a:p>
        </p:txBody>
      </p:sp>
      <p:sp>
        <p:nvSpPr>
          <p:cNvPr id="20" name="19 Forma libre"/>
          <p:cNvSpPr/>
          <p:nvPr/>
        </p:nvSpPr>
        <p:spPr>
          <a:xfrm>
            <a:off x="1055498" y="2906142"/>
            <a:ext cx="1891610" cy="1116606"/>
          </a:xfrm>
          <a:custGeom>
            <a:avLst/>
            <a:gdLst>
              <a:gd name="connsiteX0" fmla="*/ 0 w 1668467"/>
              <a:gd name="connsiteY0" fmla="*/ 558303 h 1116606"/>
              <a:gd name="connsiteX1" fmla="*/ 834234 w 1668467"/>
              <a:gd name="connsiteY1" fmla="*/ 0 h 1116606"/>
              <a:gd name="connsiteX2" fmla="*/ 1668468 w 1668467"/>
              <a:gd name="connsiteY2" fmla="*/ 558303 h 1116606"/>
              <a:gd name="connsiteX3" fmla="*/ 834234 w 1668467"/>
              <a:gd name="connsiteY3" fmla="*/ 1116606 h 1116606"/>
              <a:gd name="connsiteX4" fmla="*/ 0 w 1668467"/>
              <a:gd name="connsiteY4" fmla="*/ 558303 h 1116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8467" h="1116606">
                <a:moveTo>
                  <a:pt x="0" y="558303"/>
                </a:moveTo>
                <a:cubicBezTo>
                  <a:pt x="0" y="249961"/>
                  <a:pt x="373499" y="0"/>
                  <a:pt x="834234" y="0"/>
                </a:cubicBezTo>
                <a:cubicBezTo>
                  <a:pt x="1294969" y="0"/>
                  <a:pt x="1668468" y="249961"/>
                  <a:pt x="1668468" y="558303"/>
                </a:cubicBezTo>
                <a:cubicBezTo>
                  <a:pt x="1668468" y="866645"/>
                  <a:pt x="1294969" y="1116606"/>
                  <a:pt x="834234" y="1116606"/>
                </a:cubicBezTo>
                <a:cubicBezTo>
                  <a:pt x="373499" y="1116606"/>
                  <a:pt x="0" y="866645"/>
                  <a:pt x="0" y="558303"/>
                </a:cubicBez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259581" tIns="178763" rIns="259581" bIns="178763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rnardo Moda Contrast"/>
                <a:cs typeface="Bernardo Moda Contrast"/>
              </a:rPr>
              <a:t>Calidad en el Trabajo </a:t>
            </a:r>
            <a:endParaRPr lang="es-ES" sz="2000" kern="1200" dirty="0">
              <a:solidFill>
                <a:schemeClr val="tx1">
                  <a:lumMod val="65000"/>
                  <a:lumOff val="35000"/>
                </a:schemeClr>
              </a:solidFill>
              <a:latin typeface="Bernardo Moda Contrast"/>
              <a:cs typeface="Bernardo Moda Contrast"/>
            </a:endParaRPr>
          </a:p>
        </p:txBody>
      </p:sp>
      <p:sp>
        <p:nvSpPr>
          <p:cNvPr id="21" name="20 Forma libre"/>
          <p:cNvSpPr/>
          <p:nvPr/>
        </p:nvSpPr>
        <p:spPr>
          <a:xfrm>
            <a:off x="1729490" y="1492642"/>
            <a:ext cx="1891610" cy="1116606"/>
          </a:xfrm>
          <a:custGeom>
            <a:avLst/>
            <a:gdLst>
              <a:gd name="connsiteX0" fmla="*/ 0 w 1668467"/>
              <a:gd name="connsiteY0" fmla="*/ 558303 h 1116606"/>
              <a:gd name="connsiteX1" fmla="*/ 834234 w 1668467"/>
              <a:gd name="connsiteY1" fmla="*/ 0 h 1116606"/>
              <a:gd name="connsiteX2" fmla="*/ 1668468 w 1668467"/>
              <a:gd name="connsiteY2" fmla="*/ 558303 h 1116606"/>
              <a:gd name="connsiteX3" fmla="*/ 834234 w 1668467"/>
              <a:gd name="connsiteY3" fmla="*/ 1116606 h 1116606"/>
              <a:gd name="connsiteX4" fmla="*/ 0 w 1668467"/>
              <a:gd name="connsiteY4" fmla="*/ 558303 h 1116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8467" h="1116606">
                <a:moveTo>
                  <a:pt x="0" y="558303"/>
                </a:moveTo>
                <a:cubicBezTo>
                  <a:pt x="0" y="249961"/>
                  <a:pt x="373499" y="0"/>
                  <a:pt x="834234" y="0"/>
                </a:cubicBezTo>
                <a:cubicBezTo>
                  <a:pt x="1294969" y="0"/>
                  <a:pt x="1668468" y="249961"/>
                  <a:pt x="1668468" y="558303"/>
                </a:cubicBezTo>
                <a:cubicBezTo>
                  <a:pt x="1668468" y="866645"/>
                  <a:pt x="1294969" y="1116606"/>
                  <a:pt x="834234" y="1116606"/>
                </a:cubicBezTo>
                <a:cubicBezTo>
                  <a:pt x="373499" y="1116606"/>
                  <a:pt x="0" y="866645"/>
                  <a:pt x="0" y="558303"/>
                </a:cubicBez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259581" tIns="178763" rIns="259581" bIns="178763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rnardo Moda Contrast"/>
                <a:cs typeface="Bernardo Moda Contrast"/>
              </a:rPr>
              <a:t>Mayor Productividad </a:t>
            </a:r>
            <a:endParaRPr lang="es-ES" sz="2000" kern="1200" dirty="0">
              <a:solidFill>
                <a:schemeClr val="tx1">
                  <a:lumMod val="65000"/>
                  <a:lumOff val="35000"/>
                </a:schemeClr>
              </a:solidFill>
              <a:latin typeface="Bernardo Moda Contrast"/>
              <a:cs typeface="Bernardo Moda Contrast"/>
            </a:endParaRPr>
          </a:p>
        </p:txBody>
      </p:sp>
    </p:spTree>
    <p:extLst>
      <p:ext uri="{BB962C8B-B14F-4D97-AF65-F5344CB8AC3E}">
        <p14:creationId xmlns:p14="http://schemas.microsoft.com/office/powerpoint/2010/main" val="2523743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" descr="Logo Presentacioìn 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3" t="5523" r="14045" b="445"/>
          <a:stretch/>
        </p:blipFill>
        <p:spPr bwMode="auto">
          <a:xfrm>
            <a:off x="8030339" y="6003356"/>
            <a:ext cx="1151959" cy="858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0914038"/>
              </p:ext>
            </p:extLst>
          </p:nvPr>
        </p:nvGraphicFramePr>
        <p:xfrm>
          <a:off x="142593" y="-207515"/>
          <a:ext cx="8919842" cy="4215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6" name="Agrupar 15"/>
          <p:cNvGrpSpPr/>
          <p:nvPr/>
        </p:nvGrpSpPr>
        <p:grpSpPr>
          <a:xfrm>
            <a:off x="764136" y="3332151"/>
            <a:ext cx="7469007" cy="652449"/>
            <a:chOff x="838953" y="3751584"/>
            <a:chExt cx="7469007" cy="652449"/>
          </a:xfrm>
        </p:grpSpPr>
        <p:cxnSp>
          <p:nvCxnSpPr>
            <p:cNvPr id="9" name="Conector recto 8"/>
            <p:cNvCxnSpPr/>
            <p:nvPr/>
          </p:nvCxnSpPr>
          <p:spPr>
            <a:xfrm flipV="1">
              <a:off x="838953" y="4066158"/>
              <a:ext cx="7469007" cy="2330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cto 11"/>
            <p:cNvCxnSpPr/>
            <p:nvPr/>
          </p:nvCxnSpPr>
          <p:spPr>
            <a:xfrm flipV="1">
              <a:off x="8307960" y="3751584"/>
              <a:ext cx="0" cy="31457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cto 12"/>
            <p:cNvCxnSpPr/>
            <p:nvPr/>
          </p:nvCxnSpPr>
          <p:spPr>
            <a:xfrm flipV="1">
              <a:off x="838953" y="3774885"/>
              <a:ext cx="0" cy="31457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cto 13"/>
            <p:cNvCxnSpPr/>
            <p:nvPr/>
          </p:nvCxnSpPr>
          <p:spPr>
            <a:xfrm flipV="1">
              <a:off x="4498640" y="4089459"/>
              <a:ext cx="0" cy="31457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5" name="Diagrama 14"/>
          <p:cNvGraphicFramePr/>
          <p:nvPr>
            <p:extLst>
              <p:ext uri="{D42A27DB-BD31-4B8C-83A1-F6EECF244321}">
                <p14:modId xmlns:p14="http://schemas.microsoft.com/office/powerpoint/2010/main" val="612817660"/>
              </p:ext>
            </p:extLst>
          </p:nvPr>
        </p:nvGraphicFramePr>
        <p:xfrm>
          <a:off x="764136" y="3821485"/>
          <a:ext cx="7469007" cy="2474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746214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1">
        <p:bldAsOne/>
      </p:bldGraphic>
      <p:bldGraphic spid="4" grpId="2">
        <p:bldAsOne/>
      </p:bldGraphic>
      <p:bldGraphic spid="15" grpId="0">
        <p:bldAsOne/>
      </p:bldGraphic>
      <p:bldGraphic spid="15" grpId="1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Arco de bloque"/>
          <p:cNvSpPr/>
          <p:nvPr/>
        </p:nvSpPr>
        <p:spPr>
          <a:xfrm>
            <a:off x="-4679092" y="697567"/>
            <a:ext cx="6726911" cy="5724201"/>
          </a:xfrm>
          <a:prstGeom prst="blockArc">
            <a:avLst>
              <a:gd name="adj1" fmla="val 19088204"/>
              <a:gd name="adj2" fmla="val 2601454"/>
              <a:gd name="adj3" fmla="val 0"/>
            </a:avLst>
          </a:prstGeom>
        </p:spPr>
        <p:style>
          <a:lnRef idx="1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5 Forma libre"/>
          <p:cNvSpPr/>
          <p:nvPr/>
        </p:nvSpPr>
        <p:spPr>
          <a:xfrm>
            <a:off x="1657973" y="1124278"/>
            <a:ext cx="2445442" cy="606480"/>
          </a:xfrm>
          <a:custGeom>
            <a:avLst/>
            <a:gdLst>
              <a:gd name="connsiteX0" fmla="*/ 0 w 2445442"/>
              <a:gd name="connsiteY0" fmla="*/ 0 h 606480"/>
              <a:gd name="connsiteX1" fmla="*/ 2445442 w 2445442"/>
              <a:gd name="connsiteY1" fmla="*/ 0 h 606480"/>
              <a:gd name="connsiteX2" fmla="*/ 2445442 w 2445442"/>
              <a:gd name="connsiteY2" fmla="*/ 606480 h 606480"/>
              <a:gd name="connsiteX3" fmla="*/ 0 w 2445442"/>
              <a:gd name="connsiteY3" fmla="*/ 606480 h 606480"/>
              <a:gd name="connsiteX4" fmla="*/ 0 w 2445442"/>
              <a:gd name="connsiteY4" fmla="*/ 0 h 606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5442" h="606480">
                <a:moveTo>
                  <a:pt x="0" y="0"/>
                </a:moveTo>
                <a:lnTo>
                  <a:pt x="2445442" y="0"/>
                </a:lnTo>
                <a:lnTo>
                  <a:pt x="2445442" y="606480"/>
                </a:lnTo>
                <a:lnTo>
                  <a:pt x="0" y="60648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363206" tIns="40640" rIns="40640" bIns="40640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rnardo Moda Contrast"/>
                <a:cs typeface="Bernardo Moda Contrast"/>
              </a:rPr>
              <a:t>Política Organizacional</a:t>
            </a:r>
            <a:endParaRPr lang="es-ES" kern="1200" dirty="0">
              <a:solidFill>
                <a:schemeClr val="tx1">
                  <a:lumMod val="65000"/>
                  <a:lumOff val="35000"/>
                </a:schemeClr>
              </a:solidFill>
              <a:latin typeface="Bernardo Moda Contrast"/>
              <a:cs typeface="Bernardo Moda Contrast"/>
            </a:endParaRPr>
          </a:p>
        </p:txBody>
      </p:sp>
      <p:sp>
        <p:nvSpPr>
          <p:cNvPr id="10" name="9 Elipse"/>
          <p:cNvSpPr/>
          <p:nvPr/>
        </p:nvSpPr>
        <p:spPr>
          <a:xfrm>
            <a:off x="968333" y="1110334"/>
            <a:ext cx="571978" cy="571978"/>
          </a:xfrm>
          <a:prstGeom prst="ellipse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10 Forma libre"/>
          <p:cNvSpPr/>
          <p:nvPr/>
        </p:nvSpPr>
        <p:spPr>
          <a:xfrm>
            <a:off x="2087499" y="1797111"/>
            <a:ext cx="2164549" cy="606480"/>
          </a:xfrm>
          <a:custGeom>
            <a:avLst/>
            <a:gdLst>
              <a:gd name="connsiteX0" fmla="*/ 0 w 2164549"/>
              <a:gd name="connsiteY0" fmla="*/ 0 h 606480"/>
              <a:gd name="connsiteX1" fmla="*/ 2164549 w 2164549"/>
              <a:gd name="connsiteY1" fmla="*/ 0 h 606480"/>
              <a:gd name="connsiteX2" fmla="*/ 2164549 w 2164549"/>
              <a:gd name="connsiteY2" fmla="*/ 606480 h 606480"/>
              <a:gd name="connsiteX3" fmla="*/ 0 w 2164549"/>
              <a:gd name="connsiteY3" fmla="*/ 606480 h 606480"/>
              <a:gd name="connsiteX4" fmla="*/ 0 w 2164549"/>
              <a:gd name="connsiteY4" fmla="*/ 0 h 606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4549" h="606480">
                <a:moveTo>
                  <a:pt x="0" y="0"/>
                </a:moveTo>
                <a:lnTo>
                  <a:pt x="2164549" y="0"/>
                </a:lnTo>
                <a:lnTo>
                  <a:pt x="2164549" y="606480"/>
                </a:lnTo>
                <a:lnTo>
                  <a:pt x="0" y="60648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363206" tIns="40640" rIns="40640" bIns="40640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rnardo Moda Contrast"/>
                <a:cs typeface="Bernardo Moda Contrast"/>
              </a:rPr>
              <a:t>Encuesta Empleados</a:t>
            </a:r>
            <a:endParaRPr lang="es-ES" kern="1200" dirty="0">
              <a:solidFill>
                <a:schemeClr val="tx1">
                  <a:lumMod val="65000"/>
                  <a:lumOff val="35000"/>
                </a:schemeClr>
              </a:solidFill>
              <a:latin typeface="Bernardo Moda Contrast"/>
              <a:cs typeface="Bernardo Moda Contrast"/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1382716" y="1797111"/>
            <a:ext cx="571978" cy="571978"/>
          </a:xfrm>
          <a:prstGeom prst="ellipse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12 Forma libre"/>
          <p:cNvSpPr/>
          <p:nvPr/>
        </p:nvSpPr>
        <p:spPr>
          <a:xfrm>
            <a:off x="2305299" y="2483385"/>
            <a:ext cx="2010621" cy="606480"/>
          </a:xfrm>
          <a:custGeom>
            <a:avLst/>
            <a:gdLst>
              <a:gd name="connsiteX0" fmla="*/ 0 w 2010621"/>
              <a:gd name="connsiteY0" fmla="*/ 0 h 606480"/>
              <a:gd name="connsiteX1" fmla="*/ 2010621 w 2010621"/>
              <a:gd name="connsiteY1" fmla="*/ 0 h 606480"/>
              <a:gd name="connsiteX2" fmla="*/ 2010621 w 2010621"/>
              <a:gd name="connsiteY2" fmla="*/ 606480 h 606480"/>
              <a:gd name="connsiteX3" fmla="*/ 0 w 2010621"/>
              <a:gd name="connsiteY3" fmla="*/ 606480 h 606480"/>
              <a:gd name="connsiteX4" fmla="*/ 0 w 2010621"/>
              <a:gd name="connsiteY4" fmla="*/ 0 h 606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0621" h="606480">
                <a:moveTo>
                  <a:pt x="0" y="0"/>
                </a:moveTo>
                <a:lnTo>
                  <a:pt x="2010621" y="0"/>
                </a:lnTo>
                <a:lnTo>
                  <a:pt x="2010621" y="606480"/>
                </a:lnTo>
                <a:lnTo>
                  <a:pt x="0" y="60648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363206" tIns="40640" rIns="40640" bIns="40640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rnardo Moda Contrast"/>
                <a:cs typeface="Bernardo Moda Contrast"/>
              </a:rPr>
              <a:t>Encuesta Lideres</a:t>
            </a:r>
            <a:endParaRPr lang="es-ES" kern="1200" dirty="0">
              <a:solidFill>
                <a:schemeClr val="tx1">
                  <a:lumMod val="65000"/>
                  <a:lumOff val="35000"/>
                </a:schemeClr>
              </a:solidFill>
              <a:latin typeface="Bernardo Moda Contrast"/>
              <a:cs typeface="Bernardo Moda Contrast"/>
            </a:endParaRPr>
          </a:p>
        </p:txBody>
      </p:sp>
      <p:sp>
        <p:nvSpPr>
          <p:cNvPr id="14" name="13 Elipse"/>
          <p:cNvSpPr/>
          <p:nvPr/>
        </p:nvSpPr>
        <p:spPr>
          <a:xfrm>
            <a:off x="1609795" y="2483385"/>
            <a:ext cx="571978" cy="571978"/>
          </a:xfrm>
          <a:prstGeom prst="ellipse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14 Forma libre"/>
          <p:cNvSpPr/>
          <p:nvPr/>
        </p:nvSpPr>
        <p:spPr>
          <a:xfrm>
            <a:off x="2379773" y="3170161"/>
            <a:ext cx="1961473" cy="606480"/>
          </a:xfrm>
          <a:custGeom>
            <a:avLst/>
            <a:gdLst>
              <a:gd name="connsiteX0" fmla="*/ 0 w 1961473"/>
              <a:gd name="connsiteY0" fmla="*/ 0 h 606480"/>
              <a:gd name="connsiteX1" fmla="*/ 1961473 w 1961473"/>
              <a:gd name="connsiteY1" fmla="*/ 0 h 606480"/>
              <a:gd name="connsiteX2" fmla="*/ 1961473 w 1961473"/>
              <a:gd name="connsiteY2" fmla="*/ 606480 h 606480"/>
              <a:gd name="connsiteX3" fmla="*/ 0 w 1961473"/>
              <a:gd name="connsiteY3" fmla="*/ 606480 h 606480"/>
              <a:gd name="connsiteX4" fmla="*/ 0 w 1961473"/>
              <a:gd name="connsiteY4" fmla="*/ 0 h 606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1473" h="606480">
                <a:moveTo>
                  <a:pt x="0" y="0"/>
                </a:moveTo>
                <a:lnTo>
                  <a:pt x="1961473" y="0"/>
                </a:lnTo>
                <a:lnTo>
                  <a:pt x="1961473" y="606480"/>
                </a:lnTo>
                <a:lnTo>
                  <a:pt x="0" y="60648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363206" tIns="40640" rIns="40640" bIns="40640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rnardo Moda Contrast"/>
                <a:cs typeface="Bernardo Moda Contrast"/>
              </a:rPr>
              <a:t>Programas </a:t>
            </a:r>
          </a:p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rnardo Moda Contrast"/>
                <a:cs typeface="Bernardo Moda Contrast"/>
              </a:rPr>
              <a:t>de Formación</a:t>
            </a:r>
            <a:endParaRPr lang="es-ES" kern="1200" dirty="0">
              <a:solidFill>
                <a:schemeClr val="tx1">
                  <a:lumMod val="65000"/>
                  <a:lumOff val="35000"/>
                </a:schemeClr>
              </a:solidFill>
              <a:latin typeface="Bernardo Moda Contrast"/>
              <a:cs typeface="Bernardo Moda Contrast"/>
            </a:endParaRPr>
          </a:p>
        </p:txBody>
      </p:sp>
      <p:sp>
        <p:nvSpPr>
          <p:cNvPr id="16" name="15 Elipse"/>
          <p:cNvSpPr/>
          <p:nvPr/>
        </p:nvSpPr>
        <p:spPr>
          <a:xfrm>
            <a:off x="1682299" y="3170161"/>
            <a:ext cx="571978" cy="571978"/>
          </a:xfrm>
          <a:prstGeom prst="ellipse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16 Forma libre"/>
          <p:cNvSpPr/>
          <p:nvPr/>
        </p:nvSpPr>
        <p:spPr>
          <a:xfrm>
            <a:off x="2237739" y="3830569"/>
            <a:ext cx="2162000" cy="606480"/>
          </a:xfrm>
          <a:custGeom>
            <a:avLst/>
            <a:gdLst>
              <a:gd name="connsiteX0" fmla="*/ 0 w 2010621"/>
              <a:gd name="connsiteY0" fmla="*/ 0 h 606480"/>
              <a:gd name="connsiteX1" fmla="*/ 2010621 w 2010621"/>
              <a:gd name="connsiteY1" fmla="*/ 0 h 606480"/>
              <a:gd name="connsiteX2" fmla="*/ 2010621 w 2010621"/>
              <a:gd name="connsiteY2" fmla="*/ 606480 h 606480"/>
              <a:gd name="connsiteX3" fmla="*/ 0 w 2010621"/>
              <a:gd name="connsiteY3" fmla="*/ 606480 h 606480"/>
              <a:gd name="connsiteX4" fmla="*/ 0 w 2010621"/>
              <a:gd name="connsiteY4" fmla="*/ 0 h 606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0621" h="606480">
                <a:moveTo>
                  <a:pt x="0" y="0"/>
                </a:moveTo>
                <a:lnTo>
                  <a:pt x="2010621" y="0"/>
                </a:lnTo>
                <a:lnTo>
                  <a:pt x="2010621" y="606480"/>
                </a:lnTo>
                <a:lnTo>
                  <a:pt x="0" y="60648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363206" tIns="40640" rIns="40640" bIns="40640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kern="1200" dirty="0" smtClean="0">
                <a:solidFill>
                  <a:srgbClr val="595959"/>
                </a:solidFill>
                <a:latin typeface="Bernardo Moda Contrast"/>
                <a:cs typeface="Bernardo Moda Contrast"/>
              </a:rPr>
              <a:t>Políticas Retención / Fidelización</a:t>
            </a:r>
            <a:endParaRPr lang="es-ES" kern="1200" dirty="0">
              <a:solidFill>
                <a:srgbClr val="595959"/>
              </a:solidFill>
              <a:latin typeface="Bernardo Moda Contrast"/>
              <a:cs typeface="Bernardo Moda Contrast"/>
            </a:endParaRPr>
          </a:p>
        </p:txBody>
      </p:sp>
      <p:sp>
        <p:nvSpPr>
          <p:cNvPr id="18" name="17 Elipse"/>
          <p:cNvSpPr/>
          <p:nvPr/>
        </p:nvSpPr>
        <p:spPr>
          <a:xfrm>
            <a:off x="1609795" y="3830569"/>
            <a:ext cx="571978" cy="571978"/>
          </a:xfrm>
          <a:prstGeom prst="ellipse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18 Forma libre"/>
          <p:cNvSpPr/>
          <p:nvPr/>
        </p:nvSpPr>
        <p:spPr>
          <a:xfrm>
            <a:off x="2073851" y="4530399"/>
            <a:ext cx="2164549" cy="606480"/>
          </a:xfrm>
          <a:custGeom>
            <a:avLst/>
            <a:gdLst>
              <a:gd name="connsiteX0" fmla="*/ 0 w 2164549"/>
              <a:gd name="connsiteY0" fmla="*/ 0 h 606480"/>
              <a:gd name="connsiteX1" fmla="*/ 2164549 w 2164549"/>
              <a:gd name="connsiteY1" fmla="*/ 0 h 606480"/>
              <a:gd name="connsiteX2" fmla="*/ 2164549 w 2164549"/>
              <a:gd name="connsiteY2" fmla="*/ 606480 h 606480"/>
              <a:gd name="connsiteX3" fmla="*/ 0 w 2164549"/>
              <a:gd name="connsiteY3" fmla="*/ 606480 h 606480"/>
              <a:gd name="connsiteX4" fmla="*/ 0 w 2164549"/>
              <a:gd name="connsiteY4" fmla="*/ 0 h 606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4549" h="606480">
                <a:moveTo>
                  <a:pt x="0" y="0"/>
                </a:moveTo>
                <a:lnTo>
                  <a:pt x="2164549" y="0"/>
                </a:lnTo>
                <a:lnTo>
                  <a:pt x="2164549" y="606480"/>
                </a:lnTo>
                <a:lnTo>
                  <a:pt x="0" y="60648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363206" tIns="40640" rIns="40640" bIns="40640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rnardo Moda Contrast"/>
                <a:cs typeface="Bernardo Moda Contrast"/>
              </a:rPr>
              <a:t>Cultura </a:t>
            </a:r>
            <a:r>
              <a:rPr lang="es-ES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rnardo Moda Contrast"/>
                <a:cs typeface="Bernardo Moda Contrast"/>
              </a:rPr>
              <a:t>de </a:t>
            </a:r>
          </a:p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rnardo Moda Contrast"/>
                <a:cs typeface="Bernardo Moda Contrast"/>
              </a:rPr>
              <a:t>Servicio </a:t>
            </a:r>
            <a:endParaRPr lang="es-ES" kern="1200" dirty="0">
              <a:solidFill>
                <a:schemeClr val="tx1">
                  <a:lumMod val="65000"/>
                  <a:lumOff val="35000"/>
                </a:schemeClr>
              </a:solidFill>
              <a:latin typeface="Bernardo Moda Contrast"/>
              <a:cs typeface="Bernardo Moda Contrast"/>
            </a:endParaRPr>
          </a:p>
        </p:txBody>
      </p:sp>
      <p:sp>
        <p:nvSpPr>
          <p:cNvPr id="20" name="19 Elipse"/>
          <p:cNvSpPr/>
          <p:nvPr/>
        </p:nvSpPr>
        <p:spPr>
          <a:xfrm>
            <a:off x="1382716" y="4530399"/>
            <a:ext cx="571978" cy="571978"/>
          </a:xfrm>
          <a:prstGeom prst="ellipse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20 Forma libre"/>
          <p:cNvSpPr/>
          <p:nvPr/>
        </p:nvSpPr>
        <p:spPr>
          <a:xfrm>
            <a:off x="1671621" y="5268778"/>
            <a:ext cx="2445442" cy="606480"/>
          </a:xfrm>
          <a:custGeom>
            <a:avLst/>
            <a:gdLst>
              <a:gd name="connsiteX0" fmla="*/ 0 w 2445442"/>
              <a:gd name="connsiteY0" fmla="*/ 0 h 606480"/>
              <a:gd name="connsiteX1" fmla="*/ 2445442 w 2445442"/>
              <a:gd name="connsiteY1" fmla="*/ 0 h 606480"/>
              <a:gd name="connsiteX2" fmla="*/ 2445442 w 2445442"/>
              <a:gd name="connsiteY2" fmla="*/ 606480 h 606480"/>
              <a:gd name="connsiteX3" fmla="*/ 0 w 2445442"/>
              <a:gd name="connsiteY3" fmla="*/ 606480 h 606480"/>
              <a:gd name="connsiteX4" fmla="*/ 0 w 2445442"/>
              <a:gd name="connsiteY4" fmla="*/ 0 h 606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5442" h="606480">
                <a:moveTo>
                  <a:pt x="0" y="0"/>
                </a:moveTo>
                <a:lnTo>
                  <a:pt x="2445442" y="0"/>
                </a:lnTo>
                <a:lnTo>
                  <a:pt x="2445442" y="606480"/>
                </a:lnTo>
                <a:lnTo>
                  <a:pt x="0" y="60648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363206" tIns="40640" rIns="40640" bIns="40640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rnardo Moda Contrast"/>
                <a:cs typeface="Bernardo Moda Contrast"/>
              </a:rPr>
              <a:t>Procesos y Procedimientos</a:t>
            </a:r>
            <a:endParaRPr lang="es-ES" kern="1200" dirty="0">
              <a:solidFill>
                <a:schemeClr val="tx1">
                  <a:lumMod val="65000"/>
                  <a:lumOff val="35000"/>
                </a:schemeClr>
              </a:solidFill>
              <a:latin typeface="Bernardo Moda Contrast"/>
              <a:cs typeface="Bernardo Moda Contrast"/>
            </a:endParaRPr>
          </a:p>
        </p:txBody>
      </p:sp>
      <p:sp>
        <p:nvSpPr>
          <p:cNvPr id="22" name="21 Elipse"/>
          <p:cNvSpPr/>
          <p:nvPr/>
        </p:nvSpPr>
        <p:spPr>
          <a:xfrm>
            <a:off x="968333" y="5377962"/>
            <a:ext cx="571978" cy="571978"/>
          </a:xfrm>
          <a:prstGeom prst="ellipse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Rectángulo redondeado 6"/>
          <p:cNvSpPr/>
          <p:nvPr/>
        </p:nvSpPr>
        <p:spPr>
          <a:xfrm>
            <a:off x="1919211" y="6072421"/>
            <a:ext cx="1996660" cy="52370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s-ES" sz="2800" dirty="0" smtClean="0">
                <a:latin typeface="Bernardo Moda Contrast"/>
                <a:cs typeface="Bernardo Moda Contrast"/>
              </a:rPr>
              <a:t>Diagnóstico</a:t>
            </a:r>
            <a:endParaRPr lang="es-ES" sz="2800" dirty="0">
              <a:latin typeface="Bernardo Moda Contrast"/>
              <a:cs typeface="Bernardo Moda Contrast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582504" y="1783949"/>
            <a:ext cx="694944" cy="335293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es-ES" sz="2400" dirty="0" smtClean="0">
                <a:latin typeface="Bernardo Moda Contrast"/>
                <a:cs typeface="Bernardo Moda Contrast"/>
              </a:rPr>
              <a:t>Estructura   Organizacional</a:t>
            </a:r>
            <a:endParaRPr lang="es-ES" sz="2400" dirty="0">
              <a:latin typeface="Bernardo Moda Contrast"/>
              <a:cs typeface="Bernardo Moda Contrast"/>
            </a:endParaRPr>
          </a:p>
        </p:txBody>
      </p:sp>
      <p:sp>
        <p:nvSpPr>
          <p:cNvPr id="24" name="23 Arco de bloque"/>
          <p:cNvSpPr/>
          <p:nvPr/>
        </p:nvSpPr>
        <p:spPr>
          <a:xfrm>
            <a:off x="-718592" y="320733"/>
            <a:ext cx="6299137" cy="6299137"/>
          </a:xfrm>
          <a:prstGeom prst="blockArc">
            <a:avLst>
              <a:gd name="adj1" fmla="val 18900000"/>
              <a:gd name="adj2" fmla="val 2700000"/>
              <a:gd name="adj3" fmla="val 343"/>
            </a:avLst>
          </a:prstGeom>
        </p:spPr>
        <p:style>
          <a:lnRef idx="1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24 Forma libre"/>
          <p:cNvSpPr/>
          <p:nvPr/>
        </p:nvSpPr>
        <p:spPr>
          <a:xfrm>
            <a:off x="5265597" y="1124278"/>
            <a:ext cx="2581028" cy="592536"/>
          </a:xfrm>
          <a:custGeom>
            <a:avLst/>
            <a:gdLst>
              <a:gd name="connsiteX0" fmla="*/ 0 w 2581028"/>
              <a:gd name="connsiteY0" fmla="*/ 0 h 592536"/>
              <a:gd name="connsiteX1" fmla="*/ 2581028 w 2581028"/>
              <a:gd name="connsiteY1" fmla="*/ 0 h 592536"/>
              <a:gd name="connsiteX2" fmla="*/ 2581028 w 2581028"/>
              <a:gd name="connsiteY2" fmla="*/ 592536 h 592536"/>
              <a:gd name="connsiteX3" fmla="*/ 0 w 2581028"/>
              <a:gd name="connsiteY3" fmla="*/ 592536 h 592536"/>
              <a:gd name="connsiteX4" fmla="*/ 0 w 2581028"/>
              <a:gd name="connsiteY4" fmla="*/ 0 h 592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81028" h="592536">
                <a:moveTo>
                  <a:pt x="0" y="0"/>
                </a:moveTo>
                <a:lnTo>
                  <a:pt x="2581028" y="0"/>
                </a:lnTo>
                <a:lnTo>
                  <a:pt x="2581028" y="592536"/>
                </a:lnTo>
                <a:lnTo>
                  <a:pt x="0" y="59253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0" vert="horz" wrap="square" lIns="337512" tIns="40640" rIns="40640" bIns="40640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rnardo Moda Contrast"/>
                <a:cs typeface="Bernardo Moda Contrast"/>
              </a:rPr>
              <a:t>Propuesta Políticas</a:t>
            </a:r>
            <a:endParaRPr lang="es-ES" kern="1200" dirty="0">
              <a:solidFill>
                <a:schemeClr val="tx1">
                  <a:lumMod val="65000"/>
                  <a:lumOff val="35000"/>
                </a:schemeClr>
              </a:solidFill>
              <a:latin typeface="Bernardo Moda Contrast"/>
              <a:cs typeface="Bernardo Moda Contrast"/>
            </a:endParaRPr>
          </a:p>
        </p:txBody>
      </p:sp>
      <p:sp>
        <p:nvSpPr>
          <p:cNvPr id="26" name="25 Elipse"/>
          <p:cNvSpPr/>
          <p:nvPr/>
        </p:nvSpPr>
        <p:spPr>
          <a:xfrm>
            <a:off x="4614166" y="1110334"/>
            <a:ext cx="531514" cy="531514"/>
          </a:xfrm>
          <a:prstGeom prst="ellipse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26 Forma libre"/>
          <p:cNvSpPr/>
          <p:nvPr/>
        </p:nvSpPr>
        <p:spPr>
          <a:xfrm>
            <a:off x="5633660" y="1797111"/>
            <a:ext cx="2284561" cy="555844"/>
          </a:xfrm>
          <a:custGeom>
            <a:avLst/>
            <a:gdLst>
              <a:gd name="connsiteX0" fmla="*/ 0 w 2284561"/>
              <a:gd name="connsiteY0" fmla="*/ 0 h 555844"/>
              <a:gd name="connsiteX1" fmla="*/ 2284561 w 2284561"/>
              <a:gd name="connsiteY1" fmla="*/ 0 h 555844"/>
              <a:gd name="connsiteX2" fmla="*/ 2284561 w 2284561"/>
              <a:gd name="connsiteY2" fmla="*/ 555844 h 555844"/>
              <a:gd name="connsiteX3" fmla="*/ 0 w 2284561"/>
              <a:gd name="connsiteY3" fmla="*/ 555844 h 555844"/>
              <a:gd name="connsiteX4" fmla="*/ 0 w 2284561"/>
              <a:gd name="connsiteY4" fmla="*/ 0 h 555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4561" h="555844">
                <a:moveTo>
                  <a:pt x="0" y="0"/>
                </a:moveTo>
                <a:lnTo>
                  <a:pt x="2284561" y="0"/>
                </a:lnTo>
                <a:lnTo>
                  <a:pt x="2284561" y="555844"/>
                </a:lnTo>
                <a:lnTo>
                  <a:pt x="0" y="55584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0" vert="horz" wrap="square" lIns="337512" tIns="40640" rIns="40640" bIns="40640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rnardo Moda Contrast"/>
                <a:cs typeface="Bernardo Moda Contrast"/>
              </a:rPr>
              <a:t>Programas Planes de Acción</a:t>
            </a:r>
            <a:endParaRPr lang="es-ES" kern="1200" dirty="0">
              <a:solidFill>
                <a:schemeClr val="tx1">
                  <a:lumMod val="65000"/>
                  <a:lumOff val="35000"/>
                </a:schemeClr>
              </a:solidFill>
              <a:latin typeface="Bernardo Moda Contrast"/>
              <a:cs typeface="Bernardo Moda Contrast"/>
            </a:endParaRPr>
          </a:p>
        </p:txBody>
      </p:sp>
      <p:sp>
        <p:nvSpPr>
          <p:cNvPr id="28" name="27 Elipse"/>
          <p:cNvSpPr/>
          <p:nvPr/>
        </p:nvSpPr>
        <p:spPr>
          <a:xfrm>
            <a:off x="4999233" y="1797111"/>
            <a:ext cx="531514" cy="531514"/>
          </a:xfrm>
          <a:prstGeom prst="ellipse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28 Forma libre"/>
          <p:cNvSpPr/>
          <p:nvPr/>
        </p:nvSpPr>
        <p:spPr>
          <a:xfrm>
            <a:off x="5861343" y="2483385"/>
            <a:ext cx="2143497" cy="555844"/>
          </a:xfrm>
          <a:custGeom>
            <a:avLst/>
            <a:gdLst>
              <a:gd name="connsiteX0" fmla="*/ 0 w 2122098"/>
              <a:gd name="connsiteY0" fmla="*/ 0 h 555844"/>
              <a:gd name="connsiteX1" fmla="*/ 2122098 w 2122098"/>
              <a:gd name="connsiteY1" fmla="*/ 0 h 555844"/>
              <a:gd name="connsiteX2" fmla="*/ 2122098 w 2122098"/>
              <a:gd name="connsiteY2" fmla="*/ 555844 h 555844"/>
              <a:gd name="connsiteX3" fmla="*/ 0 w 2122098"/>
              <a:gd name="connsiteY3" fmla="*/ 555844 h 555844"/>
              <a:gd name="connsiteX4" fmla="*/ 0 w 2122098"/>
              <a:gd name="connsiteY4" fmla="*/ 0 h 555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2098" h="555844">
                <a:moveTo>
                  <a:pt x="0" y="0"/>
                </a:moveTo>
                <a:lnTo>
                  <a:pt x="2122098" y="0"/>
                </a:lnTo>
                <a:lnTo>
                  <a:pt x="2122098" y="555844"/>
                </a:lnTo>
                <a:lnTo>
                  <a:pt x="0" y="55584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0" vert="horz" wrap="square" lIns="337512" tIns="40640" rIns="40640" bIns="40640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rnardo Moda Contrast"/>
                <a:cs typeface="Bernardo Moda Contrast"/>
              </a:rPr>
              <a:t>Propuestas Liderazgo</a:t>
            </a:r>
            <a:endParaRPr lang="es-ES" kern="1200" dirty="0">
              <a:solidFill>
                <a:schemeClr val="tx1">
                  <a:lumMod val="65000"/>
                  <a:lumOff val="35000"/>
                </a:schemeClr>
              </a:solidFill>
              <a:latin typeface="Bernardo Moda Contrast"/>
              <a:cs typeface="Bernardo Moda Contrast"/>
            </a:endParaRPr>
          </a:p>
        </p:txBody>
      </p:sp>
      <p:sp>
        <p:nvSpPr>
          <p:cNvPr id="30" name="29 Elipse"/>
          <p:cNvSpPr/>
          <p:nvPr/>
        </p:nvSpPr>
        <p:spPr>
          <a:xfrm>
            <a:off x="5210248" y="2483385"/>
            <a:ext cx="531514" cy="531514"/>
          </a:xfrm>
          <a:prstGeom prst="ellipse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30 Forma libre"/>
          <p:cNvSpPr/>
          <p:nvPr/>
        </p:nvSpPr>
        <p:spPr>
          <a:xfrm>
            <a:off x="5934615" y="3170161"/>
            <a:ext cx="2070225" cy="555844"/>
          </a:xfrm>
          <a:custGeom>
            <a:avLst/>
            <a:gdLst>
              <a:gd name="connsiteX0" fmla="*/ 0 w 2070225"/>
              <a:gd name="connsiteY0" fmla="*/ 0 h 555844"/>
              <a:gd name="connsiteX1" fmla="*/ 2070225 w 2070225"/>
              <a:gd name="connsiteY1" fmla="*/ 0 h 555844"/>
              <a:gd name="connsiteX2" fmla="*/ 2070225 w 2070225"/>
              <a:gd name="connsiteY2" fmla="*/ 555844 h 555844"/>
              <a:gd name="connsiteX3" fmla="*/ 0 w 2070225"/>
              <a:gd name="connsiteY3" fmla="*/ 555844 h 555844"/>
              <a:gd name="connsiteX4" fmla="*/ 0 w 2070225"/>
              <a:gd name="connsiteY4" fmla="*/ 0 h 555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0225" h="555844">
                <a:moveTo>
                  <a:pt x="0" y="0"/>
                </a:moveTo>
                <a:lnTo>
                  <a:pt x="2070225" y="0"/>
                </a:lnTo>
                <a:lnTo>
                  <a:pt x="2070225" y="555844"/>
                </a:lnTo>
                <a:lnTo>
                  <a:pt x="0" y="55584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0" vert="horz" wrap="square" lIns="337512" tIns="40640" rIns="40640" bIns="40640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rnardo Moda Contrast"/>
                <a:cs typeface="Bernardo Moda Contrast"/>
              </a:rPr>
              <a:t>Plan Carrera / Desarrollo </a:t>
            </a:r>
            <a:endParaRPr lang="es-ES" kern="1200" dirty="0">
              <a:solidFill>
                <a:schemeClr val="tx1">
                  <a:lumMod val="65000"/>
                  <a:lumOff val="35000"/>
                </a:schemeClr>
              </a:solidFill>
              <a:latin typeface="Bernardo Moda Contrast"/>
              <a:cs typeface="Bernardo Moda Contrast"/>
            </a:endParaRPr>
          </a:p>
        </p:txBody>
      </p:sp>
      <p:sp>
        <p:nvSpPr>
          <p:cNvPr id="32" name="31 Elipse"/>
          <p:cNvSpPr/>
          <p:nvPr/>
        </p:nvSpPr>
        <p:spPr>
          <a:xfrm>
            <a:off x="5277623" y="3170161"/>
            <a:ext cx="531514" cy="531514"/>
          </a:xfrm>
          <a:prstGeom prst="ellipse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3" name="32 Forma libre"/>
          <p:cNvSpPr/>
          <p:nvPr/>
        </p:nvSpPr>
        <p:spPr>
          <a:xfrm>
            <a:off x="5846720" y="3830569"/>
            <a:ext cx="2151342" cy="555844"/>
          </a:xfrm>
          <a:custGeom>
            <a:avLst/>
            <a:gdLst>
              <a:gd name="connsiteX0" fmla="*/ 0 w 2151342"/>
              <a:gd name="connsiteY0" fmla="*/ 0 h 555844"/>
              <a:gd name="connsiteX1" fmla="*/ 2151342 w 2151342"/>
              <a:gd name="connsiteY1" fmla="*/ 0 h 555844"/>
              <a:gd name="connsiteX2" fmla="*/ 2151342 w 2151342"/>
              <a:gd name="connsiteY2" fmla="*/ 555844 h 555844"/>
              <a:gd name="connsiteX3" fmla="*/ 0 w 2151342"/>
              <a:gd name="connsiteY3" fmla="*/ 555844 h 555844"/>
              <a:gd name="connsiteX4" fmla="*/ 0 w 2151342"/>
              <a:gd name="connsiteY4" fmla="*/ 0 h 555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1342" h="555844">
                <a:moveTo>
                  <a:pt x="0" y="0"/>
                </a:moveTo>
                <a:lnTo>
                  <a:pt x="2151342" y="0"/>
                </a:lnTo>
                <a:lnTo>
                  <a:pt x="2151342" y="555844"/>
                </a:lnTo>
                <a:lnTo>
                  <a:pt x="0" y="55584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0" vert="horz" wrap="square" lIns="337512" tIns="43180" rIns="43180" bIns="43180" numCol="1" spcCol="1270" anchor="ctr" anchorCtr="0">
            <a:noAutofit/>
          </a:bodyPr>
          <a:lstStyle/>
          <a:p>
            <a:pPr lvl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kern="1200" dirty="0" smtClean="0">
                <a:solidFill>
                  <a:srgbClr val="595959"/>
                </a:solidFill>
                <a:latin typeface="Bernardo Moda Contrast"/>
                <a:cs typeface="Bernardo Moda Contrast"/>
              </a:rPr>
              <a:t>Programas Motivacionales </a:t>
            </a:r>
            <a:endParaRPr lang="es-ES" kern="1200" dirty="0">
              <a:solidFill>
                <a:srgbClr val="595959"/>
              </a:solidFill>
              <a:latin typeface="Bernardo Moda Contrast"/>
              <a:cs typeface="Bernardo Moda Contrast"/>
            </a:endParaRPr>
          </a:p>
        </p:txBody>
      </p:sp>
      <p:sp>
        <p:nvSpPr>
          <p:cNvPr id="34" name="33 Elipse"/>
          <p:cNvSpPr/>
          <p:nvPr/>
        </p:nvSpPr>
        <p:spPr>
          <a:xfrm>
            <a:off x="5210248" y="3830569"/>
            <a:ext cx="531514" cy="531514"/>
          </a:xfrm>
          <a:prstGeom prst="ellipse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5" name="34 Forma libre"/>
          <p:cNvSpPr/>
          <p:nvPr/>
        </p:nvSpPr>
        <p:spPr>
          <a:xfrm>
            <a:off x="5636889" y="4530399"/>
            <a:ext cx="2359990" cy="606480"/>
          </a:xfrm>
          <a:custGeom>
            <a:avLst/>
            <a:gdLst>
              <a:gd name="connsiteX0" fmla="*/ 0 w 2359990"/>
              <a:gd name="connsiteY0" fmla="*/ 0 h 740688"/>
              <a:gd name="connsiteX1" fmla="*/ 2359990 w 2359990"/>
              <a:gd name="connsiteY1" fmla="*/ 0 h 740688"/>
              <a:gd name="connsiteX2" fmla="*/ 2359990 w 2359990"/>
              <a:gd name="connsiteY2" fmla="*/ 740688 h 740688"/>
              <a:gd name="connsiteX3" fmla="*/ 0 w 2359990"/>
              <a:gd name="connsiteY3" fmla="*/ 740688 h 740688"/>
              <a:gd name="connsiteX4" fmla="*/ 0 w 2359990"/>
              <a:gd name="connsiteY4" fmla="*/ 0 h 740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9990" h="740688">
                <a:moveTo>
                  <a:pt x="0" y="0"/>
                </a:moveTo>
                <a:lnTo>
                  <a:pt x="2359990" y="0"/>
                </a:lnTo>
                <a:lnTo>
                  <a:pt x="2359990" y="740688"/>
                </a:lnTo>
                <a:lnTo>
                  <a:pt x="0" y="74068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0" vert="horz" wrap="square" lIns="337512" tIns="40640" rIns="40640" bIns="40640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rnardo Moda Contrast"/>
                <a:cs typeface="Bernardo Moda Contrast"/>
              </a:rPr>
              <a:t>Estrategia de Servicio</a:t>
            </a:r>
          </a:p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rnardo Moda Contrast"/>
                <a:cs typeface="Bernardo Moda Contrast"/>
              </a:rPr>
              <a:t>/ Calidad</a:t>
            </a:r>
            <a:endParaRPr lang="es-ES" kern="1200" dirty="0">
              <a:solidFill>
                <a:schemeClr val="tx1">
                  <a:lumMod val="65000"/>
                  <a:lumOff val="35000"/>
                </a:schemeClr>
              </a:solidFill>
              <a:latin typeface="Bernardo Moda Contrast"/>
              <a:cs typeface="Bernardo Moda Contrast"/>
            </a:endParaRPr>
          </a:p>
        </p:txBody>
      </p:sp>
      <p:sp>
        <p:nvSpPr>
          <p:cNvPr id="36" name="35 Elipse"/>
          <p:cNvSpPr/>
          <p:nvPr/>
        </p:nvSpPr>
        <p:spPr>
          <a:xfrm>
            <a:off x="4999233" y="4530399"/>
            <a:ext cx="531514" cy="531514"/>
          </a:xfrm>
          <a:prstGeom prst="ellipse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7" name="36 Forma libre"/>
          <p:cNvSpPr/>
          <p:nvPr/>
        </p:nvSpPr>
        <p:spPr>
          <a:xfrm>
            <a:off x="5263634" y="5268778"/>
            <a:ext cx="2694137" cy="555844"/>
          </a:xfrm>
          <a:custGeom>
            <a:avLst/>
            <a:gdLst>
              <a:gd name="connsiteX0" fmla="*/ 0 w 2694137"/>
              <a:gd name="connsiteY0" fmla="*/ 0 h 555844"/>
              <a:gd name="connsiteX1" fmla="*/ 2694137 w 2694137"/>
              <a:gd name="connsiteY1" fmla="*/ 0 h 555844"/>
              <a:gd name="connsiteX2" fmla="*/ 2694137 w 2694137"/>
              <a:gd name="connsiteY2" fmla="*/ 555844 h 555844"/>
              <a:gd name="connsiteX3" fmla="*/ 0 w 2694137"/>
              <a:gd name="connsiteY3" fmla="*/ 555844 h 555844"/>
              <a:gd name="connsiteX4" fmla="*/ 0 w 2694137"/>
              <a:gd name="connsiteY4" fmla="*/ 0 h 555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4137" h="555844">
                <a:moveTo>
                  <a:pt x="0" y="0"/>
                </a:moveTo>
                <a:lnTo>
                  <a:pt x="2694137" y="0"/>
                </a:lnTo>
                <a:lnTo>
                  <a:pt x="2694137" y="555844"/>
                </a:lnTo>
                <a:lnTo>
                  <a:pt x="0" y="55584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0" vert="horz" wrap="square" lIns="337512" tIns="40640" rIns="40640" bIns="40640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rnardo Moda Contrast"/>
                <a:cs typeface="Bernardo Moda Contrast"/>
              </a:rPr>
              <a:t>Estandarización </a:t>
            </a:r>
            <a:endParaRPr lang="es-ES" kern="1200" dirty="0">
              <a:solidFill>
                <a:schemeClr val="tx1">
                  <a:lumMod val="65000"/>
                  <a:lumOff val="35000"/>
                </a:schemeClr>
              </a:solidFill>
              <a:latin typeface="Bernardo Moda Contrast"/>
              <a:cs typeface="Bernardo Moda Contrast"/>
            </a:endParaRPr>
          </a:p>
        </p:txBody>
      </p:sp>
      <p:sp>
        <p:nvSpPr>
          <p:cNvPr id="38" name="37 Elipse"/>
          <p:cNvSpPr/>
          <p:nvPr/>
        </p:nvSpPr>
        <p:spPr>
          <a:xfrm>
            <a:off x="4614166" y="5309722"/>
            <a:ext cx="531514" cy="531514"/>
          </a:xfrm>
          <a:prstGeom prst="ellipse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Rectángulo redondeado 1"/>
          <p:cNvSpPr/>
          <p:nvPr/>
        </p:nvSpPr>
        <p:spPr>
          <a:xfrm>
            <a:off x="1491891" y="197263"/>
            <a:ext cx="6214160" cy="69022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s-ES" sz="2400" dirty="0" smtClean="0">
                <a:solidFill>
                  <a:srgbClr val="595959"/>
                </a:solidFill>
                <a:latin typeface="Bernardo Moda Contrast"/>
                <a:cs typeface="Bernardo Moda Contrast"/>
              </a:rPr>
              <a:t>Portafolio de Servicios Empresariales </a:t>
            </a:r>
          </a:p>
          <a:p>
            <a:pPr algn="ctr">
              <a:lnSpc>
                <a:spcPct val="80000"/>
              </a:lnSpc>
            </a:pPr>
            <a:r>
              <a:rPr lang="es-ES" sz="2400" dirty="0" smtClean="0">
                <a:solidFill>
                  <a:srgbClr val="595959"/>
                </a:solidFill>
                <a:latin typeface="Bernardo Moda Contrast"/>
                <a:cs typeface="Bernardo Moda Contrast"/>
              </a:rPr>
              <a:t>( PSE )</a:t>
            </a:r>
            <a:endParaRPr lang="es-ES" sz="2400" dirty="0">
              <a:solidFill>
                <a:srgbClr val="595959"/>
              </a:solidFill>
              <a:latin typeface="Bernardo Moda Contrast"/>
              <a:cs typeface="Bernardo Moda Contrast"/>
            </a:endParaRPr>
          </a:p>
        </p:txBody>
      </p:sp>
      <p:sp>
        <p:nvSpPr>
          <p:cNvPr id="39" name="Rectángulo redondeado 38"/>
          <p:cNvSpPr/>
          <p:nvPr/>
        </p:nvSpPr>
        <p:spPr>
          <a:xfrm>
            <a:off x="5368032" y="6072421"/>
            <a:ext cx="2338019" cy="52370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s-ES" sz="2800" dirty="0" smtClean="0">
                <a:latin typeface="Bernardo Moda Contrast"/>
                <a:cs typeface="Bernardo Moda Contrast"/>
              </a:rPr>
              <a:t> Entregable  </a:t>
            </a:r>
            <a:endParaRPr lang="es-ES" sz="2800" dirty="0">
              <a:latin typeface="Bernardo Moda Contrast"/>
              <a:cs typeface="Bernardo Moda Contrast"/>
            </a:endParaRPr>
          </a:p>
        </p:txBody>
      </p:sp>
      <p:pic>
        <p:nvPicPr>
          <p:cNvPr id="41" name="Imagen 1" descr="Logo Presentacioìn 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3" t="5523" r="14045" b="445"/>
          <a:stretch/>
        </p:blipFill>
        <p:spPr bwMode="auto">
          <a:xfrm>
            <a:off x="7854683" y="5841236"/>
            <a:ext cx="1151959" cy="858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9370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7" grpId="0" animBg="1"/>
      <p:bldP spid="8" grpId="0" animBg="1"/>
      <p:bldP spid="25" grpId="0" animBg="1"/>
      <p:bldP spid="27" grpId="0" animBg="1"/>
      <p:bldP spid="29" grpId="0" animBg="1"/>
      <p:bldP spid="31" grpId="0" animBg="1"/>
      <p:bldP spid="33" grpId="0" animBg="1"/>
      <p:bldP spid="35" grpId="0" animBg="1"/>
      <p:bldP spid="37" grpId="0" animBg="1"/>
      <p:bldP spid="2" grpId="0" animBg="1"/>
      <p:bldP spid="3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1" descr="Logo Presentacioìn 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3" t="5523" r="14045" b="445"/>
          <a:stretch/>
        </p:blipFill>
        <p:spPr bwMode="auto">
          <a:xfrm>
            <a:off x="7140284" y="5336667"/>
            <a:ext cx="1829382" cy="136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redondeado 4">
            <a:hlinkClick r:id="rId3"/>
          </p:cNvPr>
          <p:cNvSpPr/>
          <p:nvPr/>
        </p:nvSpPr>
        <p:spPr>
          <a:xfrm>
            <a:off x="1216047" y="484188"/>
            <a:ext cx="6404516" cy="111601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err="1">
                <a:latin typeface="Bernardo Moda Contrast"/>
                <a:cs typeface="Bernardo Moda Contrast"/>
              </a:rPr>
              <a:t>https</a:t>
            </a:r>
            <a:r>
              <a:rPr lang="es-ES" sz="2800" dirty="0">
                <a:latin typeface="Bernardo Moda Contrast"/>
                <a:cs typeface="Bernardo Moda Contrast"/>
              </a:rPr>
              <a:t>://</a:t>
            </a:r>
            <a:r>
              <a:rPr lang="es-ES" sz="2800" dirty="0" err="1">
                <a:latin typeface="Bernardo Moda Contrast"/>
                <a:cs typeface="Bernardo Moda Contrast"/>
              </a:rPr>
              <a:t>www.youtube.com</a:t>
            </a:r>
            <a:r>
              <a:rPr lang="es-ES" sz="2800" dirty="0">
                <a:latin typeface="Bernardo Moda Contrast"/>
                <a:cs typeface="Bernardo Moda Contrast"/>
              </a:rPr>
              <a:t>/</a:t>
            </a:r>
            <a:r>
              <a:rPr lang="es-ES" sz="2800" dirty="0" err="1">
                <a:latin typeface="Bernardo Moda Contrast"/>
                <a:cs typeface="Bernardo Moda Contrast"/>
              </a:rPr>
              <a:t>watch?v</a:t>
            </a:r>
            <a:r>
              <a:rPr lang="es-ES" sz="2800" dirty="0">
                <a:latin typeface="Bernardo Moda Contrast"/>
                <a:cs typeface="Bernardo Moda Contrast"/>
              </a:rPr>
              <a:t>=MPaZ-6Xa8L8</a:t>
            </a:r>
            <a:endParaRPr lang="es-ES" sz="2800" dirty="0"/>
          </a:p>
        </p:txBody>
      </p:sp>
      <p:pic>
        <p:nvPicPr>
          <p:cNvPr id="4" name="Marcador de contenido 3" descr="Captura de pantalla 2019-03-18 a la(s) 11.40.56 p. m..png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0781" r="5293" b="10781"/>
          <a:stretch/>
        </p:blipFill>
        <p:spPr>
          <a:xfrm>
            <a:off x="498475" y="1981200"/>
            <a:ext cx="6527576" cy="4144963"/>
          </a:xfrm>
        </p:spPr>
      </p:pic>
    </p:spTree>
    <p:extLst>
      <p:ext uri="{BB962C8B-B14F-4D97-AF65-F5344CB8AC3E}">
        <p14:creationId xmlns:p14="http://schemas.microsoft.com/office/powerpoint/2010/main" val="2119450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 descr="images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2" b="5432"/>
          <a:stretch>
            <a:fillRect/>
          </a:stretch>
        </p:blipFill>
        <p:spPr>
          <a:xfrm>
            <a:off x="2560902" y="3705274"/>
            <a:ext cx="4069154" cy="2232051"/>
          </a:xfrm>
        </p:spPr>
      </p:pic>
      <p:pic>
        <p:nvPicPr>
          <p:cNvPr id="5" name="Imagen 4" descr="ZMBhA7Z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009" y="407781"/>
            <a:ext cx="5263315" cy="3010616"/>
          </a:xfrm>
          <a:prstGeom prst="rect">
            <a:avLst/>
          </a:prstGeom>
        </p:spPr>
      </p:pic>
      <p:pic>
        <p:nvPicPr>
          <p:cNvPr id="7" name="Imagen 1" descr="Logo Presentacioìn 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3" t="5523" r="14045" b="445"/>
          <a:stretch/>
        </p:blipFill>
        <p:spPr bwMode="auto">
          <a:xfrm>
            <a:off x="7140284" y="5336667"/>
            <a:ext cx="1829382" cy="136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ángulo redondeado 7">
            <a:hlinkClick r:id="rId5"/>
          </p:cNvPr>
          <p:cNvSpPr/>
          <p:nvPr/>
        </p:nvSpPr>
        <p:spPr>
          <a:xfrm>
            <a:off x="530176" y="6105680"/>
            <a:ext cx="6300468" cy="59357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err="1">
                <a:latin typeface="Bernardo Moda Contrast"/>
                <a:cs typeface="Bernardo Moda Contrast"/>
              </a:rPr>
              <a:t>https</a:t>
            </a:r>
            <a:r>
              <a:rPr lang="es-ES" sz="2400" dirty="0">
                <a:latin typeface="Bernardo Moda Contrast"/>
                <a:cs typeface="Bernardo Moda Contrast"/>
              </a:rPr>
              <a:t>://</a:t>
            </a:r>
            <a:r>
              <a:rPr lang="es-ES" sz="2400" dirty="0" err="1">
                <a:latin typeface="Bernardo Moda Contrast"/>
                <a:cs typeface="Bernardo Moda Contrast"/>
              </a:rPr>
              <a:t>www.youtube.com</a:t>
            </a:r>
            <a:r>
              <a:rPr lang="es-ES" sz="2400" dirty="0">
                <a:latin typeface="Bernardo Moda Contrast"/>
                <a:cs typeface="Bernardo Moda Contrast"/>
              </a:rPr>
              <a:t>/</a:t>
            </a:r>
            <a:r>
              <a:rPr lang="es-ES" sz="2400" dirty="0" err="1">
                <a:latin typeface="Bernardo Moda Contrast"/>
                <a:cs typeface="Bernardo Moda Contrast"/>
              </a:rPr>
              <a:t>watch?v</a:t>
            </a:r>
            <a:r>
              <a:rPr lang="es-ES" sz="2400" dirty="0">
                <a:latin typeface="Bernardo Moda Contrast"/>
                <a:cs typeface="Bernardo Moda Contrast"/>
              </a:rPr>
              <a:t>=</a:t>
            </a:r>
            <a:r>
              <a:rPr lang="es-ES" sz="2400" dirty="0" err="1">
                <a:latin typeface="Bernardo Moda Contrast"/>
                <a:cs typeface="Bernardo Moda Contrast"/>
              </a:rPr>
              <a:t>avtAqjfE-Eg</a:t>
            </a:r>
            <a:endParaRPr lang="es-ES" sz="2400" dirty="0">
              <a:latin typeface="Bernardo Moda Contrast"/>
              <a:cs typeface="Bernardo Moda Contrast"/>
            </a:endParaRPr>
          </a:p>
        </p:txBody>
      </p:sp>
    </p:spTree>
    <p:extLst>
      <p:ext uri="{BB962C8B-B14F-4D97-AF65-F5344CB8AC3E}">
        <p14:creationId xmlns:p14="http://schemas.microsoft.com/office/powerpoint/2010/main" val="3394197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" descr="Logo Presentacioìn 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3" t="5523" r="14045" b="445"/>
          <a:stretch/>
        </p:blipFill>
        <p:spPr bwMode="auto">
          <a:xfrm>
            <a:off x="7505108" y="5597617"/>
            <a:ext cx="1642280" cy="1223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0768" y="77330"/>
            <a:ext cx="7358137" cy="1042039"/>
          </a:xfrm>
        </p:spPr>
        <p:txBody>
          <a:bodyPr/>
          <a:lstStyle/>
          <a:p>
            <a:pPr algn="ctr"/>
            <a:r>
              <a:rPr lang="es-ES" sz="3200" dirty="0" smtClean="0">
                <a:solidFill>
                  <a:schemeClr val="accent4"/>
                </a:solidFill>
                <a:latin typeface="Bernardo Moda Contrast"/>
                <a:cs typeface="Bernardo Moda Contrast"/>
              </a:rPr>
              <a:t>Servicios Organizacionales </a:t>
            </a:r>
            <a:r>
              <a:rPr lang="es-ES" sz="3200" dirty="0" err="1" smtClean="0">
                <a:solidFill>
                  <a:schemeClr val="accent4"/>
                </a:solidFill>
                <a:latin typeface="Bernardo Moda Contrast"/>
                <a:cs typeface="Bernardo Moda Contrast"/>
              </a:rPr>
              <a:t>Sorella</a:t>
            </a:r>
            <a:r>
              <a:rPr lang="es-ES" sz="3200" dirty="0" smtClean="0">
                <a:solidFill>
                  <a:schemeClr val="accent4"/>
                </a:solidFill>
                <a:latin typeface="Bernardo Moda Contrast"/>
                <a:cs typeface="Bernardo Moda Contrast"/>
              </a:rPr>
              <a:t> </a:t>
            </a:r>
            <a:br>
              <a:rPr lang="es-ES" sz="3200" dirty="0" smtClean="0">
                <a:solidFill>
                  <a:schemeClr val="accent4"/>
                </a:solidFill>
                <a:latin typeface="Bernardo Moda Contrast"/>
                <a:cs typeface="Bernardo Moda Contrast"/>
              </a:rPr>
            </a:br>
            <a:r>
              <a:rPr lang="es-ES" sz="3200" dirty="0" smtClean="0">
                <a:solidFill>
                  <a:schemeClr val="accent4"/>
                </a:solidFill>
                <a:latin typeface="Bernardo Moda Contrast"/>
                <a:cs typeface="Bernardo Moda Contrast"/>
              </a:rPr>
              <a:t>( SOS ) </a:t>
            </a:r>
            <a:endParaRPr lang="es-ES" sz="3200" dirty="0">
              <a:solidFill>
                <a:schemeClr val="accent4"/>
              </a:solidFill>
              <a:latin typeface="Bernardo Moda Contrast"/>
              <a:cs typeface="Bernardo Moda Contrast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3514636"/>
              </p:ext>
            </p:extLst>
          </p:nvPr>
        </p:nvGraphicFramePr>
        <p:xfrm>
          <a:off x="793098" y="1761762"/>
          <a:ext cx="4223428" cy="4169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4092163"/>
              </p:ext>
            </p:extLst>
          </p:nvPr>
        </p:nvGraphicFramePr>
        <p:xfrm>
          <a:off x="3907195" y="1761762"/>
          <a:ext cx="4244040" cy="4169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Rectángulo redondeado 5"/>
          <p:cNvSpPr/>
          <p:nvPr/>
        </p:nvSpPr>
        <p:spPr>
          <a:xfrm>
            <a:off x="5400369" y="1193344"/>
            <a:ext cx="1832680" cy="69805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200" dirty="0" smtClean="0">
                <a:latin typeface="Bernardo Moda Contrast"/>
                <a:cs typeface="Bernardo Moda Contrast"/>
              </a:rPr>
              <a:t>Gestora de Felicidad</a:t>
            </a:r>
            <a:endParaRPr lang="es-ES" sz="2200" dirty="0">
              <a:latin typeface="Bernardo Moda Contrast"/>
              <a:cs typeface="Bernardo Moda Contrast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1915537" y="1193344"/>
            <a:ext cx="1832680" cy="69805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200" dirty="0" smtClean="0">
                <a:latin typeface="Bernardo Moda Contrast"/>
                <a:cs typeface="Bernardo Moda Contrast"/>
              </a:rPr>
              <a:t>Gestora </a:t>
            </a:r>
          </a:p>
          <a:p>
            <a:pPr algn="ctr"/>
            <a:r>
              <a:rPr lang="es-ES" sz="2200" dirty="0" smtClean="0">
                <a:latin typeface="Bernardo Moda Contrast"/>
                <a:cs typeface="Bernardo Moda Contrast"/>
              </a:rPr>
              <a:t>Emocional</a:t>
            </a:r>
            <a:endParaRPr lang="es-ES" sz="2200" dirty="0">
              <a:latin typeface="Bernardo Moda Contrast"/>
              <a:cs typeface="Bernardo Moda Contrast"/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2244001" y="5863979"/>
            <a:ext cx="4303059" cy="97206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000" dirty="0">
              <a:solidFill>
                <a:schemeClr val="bg1">
                  <a:lumMod val="85000"/>
                </a:schemeClr>
              </a:solidFill>
              <a:latin typeface="Bernardo Moda Contrast"/>
              <a:cs typeface="Bernardo Moda Contrast"/>
              <a:hlinkClick r:id="rId13"/>
            </a:endParaRPr>
          </a:p>
          <a:p>
            <a:pPr algn="ctr"/>
            <a:endParaRPr lang="es-ES" sz="2000" dirty="0" smtClean="0">
              <a:solidFill>
                <a:schemeClr val="bg1">
                  <a:lumMod val="85000"/>
                </a:schemeClr>
              </a:solidFill>
              <a:latin typeface="Bernardo Moda Contrast"/>
              <a:cs typeface="Bernardo Moda Contrast"/>
              <a:hlinkClick r:id="rId13"/>
            </a:endParaRPr>
          </a:p>
          <a:p>
            <a:pPr algn="ctr"/>
            <a:r>
              <a:rPr lang="es-ES" sz="2000" dirty="0" smtClean="0">
                <a:solidFill>
                  <a:schemeClr val="bg1">
                    <a:lumMod val="85000"/>
                  </a:schemeClr>
                </a:solidFill>
                <a:latin typeface="Bernardo Moda Contrast"/>
                <a:cs typeface="Bernardo Moda Contrast"/>
                <a:hlinkClick r:id="rId13"/>
              </a:rPr>
              <a:t>www.sorellaea.com</a:t>
            </a:r>
            <a:endParaRPr lang="es-ES" sz="2000" dirty="0" smtClean="0">
              <a:solidFill>
                <a:schemeClr val="bg1">
                  <a:lumMod val="85000"/>
                </a:schemeClr>
              </a:solidFill>
              <a:latin typeface="Bernardo Moda Contrast"/>
              <a:cs typeface="Bernardo Moda Contrast"/>
            </a:endParaRPr>
          </a:p>
          <a:p>
            <a:pPr algn="ctr"/>
            <a:r>
              <a:rPr lang="es-ES" sz="2000" dirty="0" smtClean="0">
                <a:solidFill>
                  <a:schemeClr val="bg1">
                    <a:lumMod val="85000"/>
                  </a:schemeClr>
                </a:solidFill>
                <a:latin typeface="Bernardo Moda Contrast"/>
                <a:cs typeface="Bernardo Moda Contrast"/>
                <a:hlinkClick r:id="rId14"/>
              </a:rPr>
              <a:t>www.ceapsicologia.wixsite.com</a:t>
            </a:r>
            <a:r>
              <a:rPr lang="es-ES" sz="2000" dirty="0">
                <a:solidFill>
                  <a:schemeClr val="bg1">
                    <a:lumMod val="85000"/>
                  </a:schemeClr>
                </a:solidFill>
                <a:latin typeface="Bernardo Moda Contrast"/>
                <a:cs typeface="Bernardo Moda Contrast"/>
                <a:hlinkClick r:id="rId14"/>
              </a:rPr>
              <a:t>/</a:t>
            </a:r>
            <a:r>
              <a:rPr lang="es-ES" sz="2000" dirty="0" smtClean="0">
                <a:solidFill>
                  <a:schemeClr val="accent1">
                    <a:lumMod val="75000"/>
                  </a:schemeClr>
                </a:solidFill>
                <a:latin typeface="Bernardo Moda Contrast"/>
                <a:cs typeface="Bernardo Moda Contrast"/>
                <a:hlinkClick r:id="rId14"/>
              </a:rPr>
              <a:t>psicologia</a:t>
            </a:r>
            <a:endParaRPr lang="es-ES" sz="2000" dirty="0" smtClean="0">
              <a:solidFill>
                <a:schemeClr val="accent1">
                  <a:lumMod val="75000"/>
                </a:schemeClr>
              </a:solidFill>
              <a:latin typeface="Bernardo Moda Contrast"/>
              <a:cs typeface="Bernardo Moda Contrast"/>
            </a:endParaRPr>
          </a:p>
          <a:p>
            <a:pPr algn="ctr"/>
            <a:r>
              <a:rPr lang="es-ES" sz="2000" dirty="0" smtClean="0">
                <a:solidFill>
                  <a:schemeClr val="accent1">
                    <a:lumMod val="75000"/>
                  </a:schemeClr>
                </a:solidFill>
                <a:latin typeface="Bernardo Moda Contrast"/>
                <a:cs typeface="Bernardo Moda Contrast"/>
              </a:rPr>
              <a:t>E-mail: </a:t>
            </a:r>
            <a:r>
              <a:rPr lang="es-ES" sz="2000" dirty="0" smtClean="0">
                <a:solidFill>
                  <a:schemeClr val="accent1">
                    <a:lumMod val="75000"/>
                  </a:schemeClr>
                </a:solidFill>
                <a:latin typeface="Bernardo Moda Contrast"/>
                <a:cs typeface="Bernardo Moda Contrast"/>
                <a:hlinkClick r:id="rId15"/>
              </a:rPr>
              <a:t>sorella.ea@gmail.com</a:t>
            </a:r>
            <a:endParaRPr lang="es-ES" sz="2000" dirty="0" smtClean="0">
              <a:solidFill>
                <a:schemeClr val="accent1">
                  <a:lumMod val="75000"/>
                </a:schemeClr>
              </a:solidFill>
              <a:latin typeface="Bernardo Moda Contrast"/>
              <a:cs typeface="Bernardo Moda Contrast"/>
            </a:endParaRPr>
          </a:p>
          <a:p>
            <a:pPr algn="ctr"/>
            <a:endParaRPr lang="es-ES" sz="2000" dirty="0" smtClean="0">
              <a:solidFill>
                <a:schemeClr val="accent1">
                  <a:lumMod val="75000"/>
                </a:schemeClr>
              </a:solidFill>
              <a:latin typeface="Bernardo Moda Contrast"/>
              <a:cs typeface="Bernardo Moda Contrast"/>
            </a:endParaRPr>
          </a:p>
          <a:p>
            <a:pPr algn="ctr"/>
            <a:endParaRPr lang="es-ES" sz="2000" dirty="0" smtClean="0">
              <a:solidFill>
                <a:schemeClr val="bg1">
                  <a:lumMod val="85000"/>
                </a:schemeClr>
              </a:solidFill>
              <a:latin typeface="Bernardo Moda Contrast"/>
              <a:cs typeface="Bernardo Moda Contrast"/>
            </a:endParaRPr>
          </a:p>
        </p:txBody>
      </p:sp>
    </p:spTree>
    <p:extLst>
      <p:ext uri="{BB962C8B-B14F-4D97-AF65-F5344CB8AC3E}">
        <p14:creationId xmlns:p14="http://schemas.microsoft.com/office/powerpoint/2010/main" val="1083062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  <p:bldGraphic spid="5" grpId="0">
        <p:bldAsOne/>
      </p:bldGraphic>
      <p:bldP spid="6" grpId="0" animBg="1"/>
      <p:bldP spid="8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8"/>
          <p:cNvSpPr/>
          <p:nvPr/>
        </p:nvSpPr>
        <p:spPr>
          <a:xfrm>
            <a:off x="621596" y="5573153"/>
            <a:ext cx="7135362" cy="98921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 smtClean="0">
              <a:solidFill>
                <a:schemeClr val="bg1">
                  <a:lumMod val="85000"/>
                </a:schemeClr>
              </a:solidFill>
              <a:hlinkClick r:id="rId2"/>
            </a:endParaRPr>
          </a:p>
          <a:p>
            <a:pPr algn="ctr"/>
            <a:r>
              <a:rPr lang="es-ES" dirty="0" smtClean="0">
                <a:solidFill>
                  <a:schemeClr val="bg1">
                    <a:lumMod val="85000"/>
                  </a:schemeClr>
                </a:solidFill>
                <a:hlinkClick r:id="rId2"/>
              </a:rPr>
              <a:t>www.sorellaea.com</a:t>
            </a:r>
            <a:endParaRPr lang="es-ES" dirty="0" smtClean="0">
              <a:solidFill>
                <a:schemeClr val="bg1">
                  <a:lumMod val="85000"/>
                </a:schemeClr>
              </a:solidFill>
            </a:endParaRPr>
          </a:p>
          <a:p>
            <a:pPr algn="ctr"/>
            <a:r>
              <a:rPr lang="es-ES" dirty="0" smtClean="0">
                <a:solidFill>
                  <a:schemeClr val="bg1">
                    <a:lumMod val="85000"/>
                  </a:schemeClr>
                </a:solidFill>
                <a:hlinkClick r:id="rId3"/>
              </a:rPr>
              <a:t>www.ceapsicologia.wixsite.com</a:t>
            </a:r>
            <a:r>
              <a:rPr lang="es-ES" dirty="0">
                <a:solidFill>
                  <a:schemeClr val="bg1">
                    <a:lumMod val="85000"/>
                  </a:schemeClr>
                </a:solidFill>
                <a:hlinkClick r:id="rId3"/>
              </a:rPr>
              <a:t>/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psicologia</a:t>
            </a:r>
            <a:endParaRPr lang="es-E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E-mail: </a:t>
            </a:r>
            <a:r>
              <a:rPr lang="es-ES" dirty="0" err="1" smtClean="0">
                <a:solidFill>
                  <a:schemeClr val="accent1">
                    <a:lumMod val="75000"/>
                  </a:schemeClr>
                </a:solidFill>
              </a:rPr>
              <a:t>sorella.ea@gmail.com</a:t>
            </a:r>
            <a:endParaRPr lang="es-E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s-ES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7" name="Imagen 6" descr="unname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33" y="615270"/>
            <a:ext cx="7417888" cy="470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287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8475" y="833715"/>
            <a:ext cx="7556500" cy="1286908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s-ES" sz="4000" dirty="0">
                <a:latin typeface="Bernardo Moda Contrast"/>
                <a:cs typeface="Bernardo Moda Contrast"/>
              </a:rPr>
              <a:t>¡¡Cómo </a:t>
            </a:r>
            <a:r>
              <a:rPr lang="es-ES" sz="4000" dirty="0" smtClean="0">
                <a:latin typeface="Bernardo Moda Contrast"/>
                <a:cs typeface="Bernardo Moda Contrast"/>
              </a:rPr>
              <a:t>Aleja &amp; Maleja </a:t>
            </a:r>
            <a:br>
              <a:rPr lang="es-ES" sz="4000" dirty="0" smtClean="0">
                <a:latin typeface="Bernardo Moda Contrast"/>
                <a:cs typeface="Bernardo Moda Contrast"/>
              </a:rPr>
            </a:br>
            <a:r>
              <a:rPr lang="es-ES" sz="4000" dirty="0" smtClean="0">
                <a:latin typeface="Bernardo Moda Contrast"/>
                <a:cs typeface="Bernardo Moda Contrast"/>
              </a:rPr>
              <a:t>me acercaron a La felicidad!!</a:t>
            </a:r>
            <a:endParaRPr lang="es-ES" sz="4000" dirty="0">
              <a:latin typeface="Bernardo Moda Contrast"/>
              <a:cs typeface="Bernardo Moda Contrast"/>
            </a:endParaRPr>
          </a:p>
        </p:txBody>
      </p:sp>
      <p:pic>
        <p:nvPicPr>
          <p:cNvPr id="4" name="Imagen 3" descr="Captura de pantalla 2019-03-13 a la(s) 11.17.55 p. m.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6" b="12074"/>
          <a:stretch/>
        </p:blipFill>
        <p:spPr>
          <a:xfrm>
            <a:off x="3150926" y="2331485"/>
            <a:ext cx="2262146" cy="3425360"/>
          </a:xfrm>
          <a:prstGeom prst="rect">
            <a:avLst/>
          </a:prstGeom>
        </p:spPr>
      </p:pic>
      <p:pic>
        <p:nvPicPr>
          <p:cNvPr id="5" name="Imagen 1" descr="Logo Presentacioìn 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3" t="5523" r="14045" b="445"/>
          <a:stretch/>
        </p:blipFill>
        <p:spPr bwMode="auto">
          <a:xfrm>
            <a:off x="7140284" y="5336667"/>
            <a:ext cx="1829382" cy="136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1036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Captura de pantalla 2019-03-16 a la(s) 5.31.03 p. m..png"/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401" y="3130614"/>
            <a:ext cx="3683971" cy="1851580"/>
          </a:xfrm>
          <a:prstGeom prst="rect">
            <a:avLst/>
          </a:prstGeom>
        </p:spPr>
      </p:pic>
      <p:pic>
        <p:nvPicPr>
          <p:cNvPr id="5" name="Imagen 4" descr="Captura de pantalla 2019-03-16 a la(s) 5.30.23 p. m.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5028">
            <a:off x="843059" y="928029"/>
            <a:ext cx="3282685" cy="2363699"/>
          </a:xfrm>
          <a:prstGeom prst="rect">
            <a:avLst/>
          </a:prstGeom>
        </p:spPr>
      </p:pic>
      <p:pic>
        <p:nvPicPr>
          <p:cNvPr id="6" name="Imagen 5" descr="Captura de pantalla 2019-03-16 a la(s) 5.30.33 p. m.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4561">
            <a:off x="4601787" y="975161"/>
            <a:ext cx="3328375" cy="2387566"/>
          </a:xfrm>
          <a:prstGeom prst="rect">
            <a:avLst/>
          </a:prstGeom>
        </p:spPr>
      </p:pic>
      <p:pic>
        <p:nvPicPr>
          <p:cNvPr id="8" name="Imagen 7" descr="Captura de pantalla 2019-03-16 a la(s) 5.30.10 p. m.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852" y="5196144"/>
            <a:ext cx="5406583" cy="1393885"/>
          </a:xfrm>
          <a:prstGeom prst="rect">
            <a:avLst/>
          </a:prstGeom>
        </p:spPr>
      </p:pic>
      <p:sp>
        <p:nvSpPr>
          <p:cNvPr id="10" name="Llamada con línea 2 (barra de énfasis) 9"/>
          <p:cNvSpPr/>
          <p:nvPr/>
        </p:nvSpPr>
        <p:spPr>
          <a:xfrm>
            <a:off x="6707220" y="4159251"/>
            <a:ext cx="2007785" cy="394196"/>
          </a:xfrm>
          <a:prstGeom prst="accentCallout2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rgbClr val="7F7F7F"/>
                </a:solidFill>
                <a:latin typeface="Bernardo Moda Contrast"/>
                <a:cs typeface="Bernardo Moda Contrast"/>
              </a:rPr>
              <a:t>18 de Diciembre de 2000</a:t>
            </a:r>
            <a:endParaRPr lang="es-ES" sz="1600" dirty="0">
              <a:solidFill>
                <a:srgbClr val="7F7F7F"/>
              </a:solidFill>
              <a:latin typeface="Bernardo Moda Contrast"/>
              <a:cs typeface="Bernardo Moda Contrast"/>
            </a:endParaRPr>
          </a:p>
        </p:txBody>
      </p:sp>
      <p:sp>
        <p:nvSpPr>
          <p:cNvPr id="11" name="Marco 10"/>
          <p:cNvSpPr/>
          <p:nvPr/>
        </p:nvSpPr>
        <p:spPr>
          <a:xfrm>
            <a:off x="4794249" y="4434417"/>
            <a:ext cx="1185645" cy="269875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2" name="Marco 11"/>
          <p:cNvSpPr/>
          <p:nvPr/>
        </p:nvSpPr>
        <p:spPr>
          <a:xfrm>
            <a:off x="6561709" y="4075126"/>
            <a:ext cx="2404702" cy="545041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3" name="Marco 12"/>
          <p:cNvSpPr/>
          <p:nvPr/>
        </p:nvSpPr>
        <p:spPr>
          <a:xfrm>
            <a:off x="1864376" y="5668321"/>
            <a:ext cx="1219050" cy="374451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4" name="Marco 13"/>
          <p:cNvSpPr/>
          <p:nvPr/>
        </p:nvSpPr>
        <p:spPr>
          <a:xfrm>
            <a:off x="3403341" y="5684915"/>
            <a:ext cx="1778753" cy="394573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15" name="Imagen 1" descr="Logo Presentacioìn .pn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3" t="5523" r="14045" b="445"/>
          <a:stretch/>
        </p:blipFill>
        <p:spPr bwMode="auto">
          <a:xfrm>
            <a:off x="7290412" y="5445851"/>
            <a:ext cx="1829382" cy="136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 rot="20780948">
            <a:off x="1442960" y="283137"/>
            <a:ext cx="1054896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dirty="0" smtClean="0">
                <a:solidFill>
                  <a:srgbClr val="8C73D0"/>
                </a:solidFill>
                <a:latin typeface="Bernardo Moda Contrast"/>
                <a:ea typeface="ＭＳ Ｐゴシック" charset="0"/>
                <a:cs typeface="Bernardo Moda Contrast"/>
              </a:rPr>
              <a:t>Aleja</a:t>
            </a:r>
            <a:endParaRPr lang="es-CO" sz="1600" dirty="0">
              <a:latin typeface="Bernardo Moda Contrast"/>
              <a:cs typeface="Bernardo Moda Contrast"/>
            </a:endParaRPr>
          </a:p>
        </p:txBody>
      </p:sp>
      <p:sp>
        <p:nvSpPr>
          <p:cNvPr id="16" name="2 Rectángulo"/>
          <p:cNvSpPr/>
          <p:nvPr/>
        </p:nvSpPr>
        <p:spPr>
          <a:xfrm rot="782309">
            <a:off x="6482912" y="294783"/>
            <a:ext cx="1200369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dirty="0" smtClean="0">
                <a:solidFill>
                  <a:srgbClr val="8C73D0"/>
                </a:solidFill>
                <a:latin typeface="Bernardo Moda Contrast"/>
                <a:ea typeface="ＭＳ Ｐゴシック" charset="0"/>
                <a:cs typeface="Bernardo Moda Contrast"/>
              </a:rPr>
              <a:t>Maleja </a:t>
            </a:r>
            <a:endParaRPr lang="es-CO" sz="1600" dirty="0">
              <a:latin typeface="Bernardo Moda Contrast"/>
              <a:cs typeface="Bernardo Moda Contrast"/>
            </a:endParaRPr>
          </a:p>
        </p:txBody>
      </p:sp>
    </p:spTree>
    <p:extLst>
      <p:ext uri="{BB962C8B-B14F-4D97-AF65-F5344CB8AC3E}">
        <p14:creationId xmlns:p14="http://schemas.microsoft.com/office/powerpoint/2010/main" val="3991308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3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1153560" y="1184423"/>
            <a:ext cx="6082406" cy="100197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200" dirty="0" smtClean="0">
                <a:solidFill>
                  <a:srgbClr val="595959"/>
                </a:solidFill>
                <a:latin typeface="Bernardo Moda Contrast"/>
                <a:cs typeface="Bernardo Moda Contrast"/>
              </a:rPr>
              <a:t>Elegir desde dónde quiero actuar </a:t>
            </a:r>
            <a:endParaRPr lang="es-ES" sz="3200" dirty="0">
              <a:solidFill>
                <a:srgbClr val="595959"/>
              </a:solidFill>
              <a:latin typeface="Bernardo Moda Contrast"/>
              <a:cs typeface="Bernardo Moda Contrast"/>
            </a:endParaRPr>
          </a:p>
        </p:txBody>
      </p:sp>
      <p:cxnSp>
        <p:nvCxnSpPr>
          <p:cNvPr id="6" name="Conector recto de flecha 5"/>
          <p:cNvCxnSpPr>
            <a:stCxn id="4" idx="2"/>
          </p:cNvCxnSpPr>
          <p:nvPr/>
        </p:nvCxnSpPr>
        <p:spPr>
          <a:xfrm flipH="1">
            <a:off x="2039121" y="2186399"/>
            <a:ext cx="2155642" cy="21123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de flecha 6"/>
          <p:cNvCxnSpPr>
            <a:stCxn id="4" idx="2"/>
          </p:cNvCxnSpPr>
          <p:nvPr/>
        </p:nvCxnSpPr>
        <p:spPr>
          <a:xfrm>
            <a:off x="4194763" y="2186399"/>
            <a:ext cx="2155642" cy="21123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orazón 10"/>
          <p:cNvSpPr/>
          <p:nvPr/>
        </p:nvSpPr>
        <p:spPr>
          <a:xfrm>
            <a:off x="1025386" y="4832895"/>
            <a:ext cx="1631297" cy="1258295"/>
          </a:xfrm>
          <a:prstGeom prst="hear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Señal de prohibido 11"/>
          <p:cNvSpPr/>
          <p:nvPr/>
        </p:nvSpPr>
        <p:spPr>
          <a:xfrm>
            <a:off x="5639627" y="4832895"/>
            <a:ext cx="1444862" cy="1258295"/>
          </a:xfrm>
          <a:prstGeom prst="noSmoking">
            <a:avLst>
              <a:gd name="adj" fmla="val 1835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5872668" y="4310961"/>
            <a:ext cx="1072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rnardo Moda Contrast"/>
                <a:cs typeface="Bernardo Moda Contrast"/>
              </a:rPr>
              <a:t>Miedo 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1314447" y="4337981"/>
            <a:ext cx="1071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rnardo Moda Contrast"/>
                <a:cs typeface="Bernardo Moda Contrast"/>
              </a:rPr>
              <a:t>Amor</a:t>
            </a:r>
          </a:p>
        </p:txBody>
      </p:sp>
      <p:sp>
        <p:nvSpPr>
          <p:cNvPr id="15" name="Nube 14"/>
          <p:cNvSpPr/>
          <p:nvPr/>
        </p:nvSpPr>
        <p:spPr>
          <a:xfrm>
            <a:off x="3076160" y="3248256"/>
            <a:ext cx="2097382" cy="1238489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solidFill>
                  <a:schemeClr val="bg1">
                    <a:lumMod val="50000"/>
                  </a:schemeClr>
                </a:solidFill>
                <a:latin typeface="Bernardo Moda Contrast"/>
                <a:cs typeface="Bernardo Moda Contrast"/>
              </a:rPr>
              <a:t>Ley de la Intención</a:t>
            </a:r>
            <a:endParaRPr lang="es-ES" sz="2800" dirty="0">
              <a:solidFill>
                <a:schemeClr val="bg1">
                  <a:lumMod val="50000"/>
                </a:schemeClr>
              </a:solidFill>
              <a:latin typeface="Bernardo Moda Contrast"/>
              <a:cs typeface="Bernardo Moda Contrast"/>
            </a:endParaRPr>
          </a:p>
        </p:txBody>
      </p:sp>
      <p:pic>
        <p:nvPicPr>
          <p:cNvPr id="22" name="Imagen 1" descr="Logo Presentacioìn 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3" t="5523" r="14045" b="445"/>
          <a:stretch/>
        </p:blipFill>
        <p:spPr bwMode="auto">
          <a:xfrm>
            <a:off x="7140284" y="5336667"/>
            <a:ext cx="1829382" cy="136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15 Rectángulo"/>
          <p:cNvSpPr/>
          <p:nvPr/>
        </p:nvSpPr>
        <p:spPr>
          <a:xfrm>
            <a:off x="2302257" y="357313"/>
            <a:ext cx="41881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dirty="0" smtClean="0">
                <a:solidFill>
                  <a:srgbClr val="8C73D0"/>
                </a:solidFill>
                <a:latin typeface="Bernardo Moda Contrast"/>
                <a:ea typeface="ＭＳ Ｐゴシック" charset="0"/>
                <a:cs typeface="Bernardo Moda Contrast"/>
              </a:rPr>
              <a:t>Manejo de las Emociones</a:t>
            </a:r>
            <a:endParaRPr lang="es-CO" dirty="0">
              <a:latin typeface="Bernardo Moda Contrast"/>
              <a:cs typeface="Bernardo Moda Contrast"/>
            </a:endParaRPr>
          </a:p>
        </p:txBody>
      </p:sp>
    </p:spTree>
    <p:extLst>
      <p:ext uri="{BB962C8B-B14F-4D97-AF65-F5344CB8AC3E}">
        <p14:creationId xmlns:p14="http://schemas.microsoft.com/office/powerpoint/2010/main" val="2605353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/>
      <p:bldP spid="14" grpId="0"/>
      <p:bldP spid="15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 descr="Screen-Shot-2015-06-14-at-22.16.16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40" t="27533" r="6725"/>
          <a:stretch/>
        </p:blipFill>
        <p:spPr>
          <a:xfrm>
            <a:off x="757387" y="920116"/>
            <a:ext cx="7156387" cy="4240921"/>
          </a:xfrm>
        </p:spPr>
      </p:pic>
      <p:pic>
        <p:nvPicPr>
          <p:cNvPr id="6" name="Imagen 1" descr="Logo Presentacioìn 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3" t="5523" r="14045" b="445"/>
          <a:stretch/>
        </p:blipFill>
        <p:spPr bwMode="auto">
          <a:xfrm>
            <a:off x="7140284" y="5336667"/>
            <a:ext cx="1829382" cy="136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redondeado 1">
            <a:hlinkClick r:id="rId4"/>
          </p:cNvPr>
          <p:cNvSpPr/>
          <p:nvPr/>
        </p:nvSpPr>
        <p:spPr>
          <a:xfrm>
            <a:off x="530176" y="5565905"/>
            <a:ext cx="6300468" cy="59357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err="1">
                <a:latin typeface="Bernardo Moda Contrast"/>
                <a:cs typeface="Bernardo Moda Contrast"/>
              </a:rPr>
              <a:t>https</a:t>
            </a:r>
            <a:r>
              <a:rPr lang="es-ES" sz="2400" dirty="0">
                <a:latin typeface="Bernardo Moda Contrast"/>
                <a:cs typeface="Bernardo Moda Contrast"/>
              </a:rPr>
              <a:t>://</a:t>
            </a:r>
            <a:r>
              <a:rPr lang="es-ES" sz="2400" dirty="0" err="1">
                <a:latin typeface="Bernardo Moda Contrast"/>
                <a:cs typeface="Bernardo Moda Contrast"/>
              </a:rPr>
              <a:t>www.youtube.com</a:t>
            </a:r>
            <a:r>
              <a:rPr lang="es-ES" sz="2400" dirty="0">
                <a:latin typeface="Bernardo Moda Contrast"/>
                <a:cs typeface="Bernardo Moda Contrast"/>
              </a:rPr>
              <a:t>/</a:t>
            </a:r>
            <a:r>
              <a:rPr lang="es-ES" sz="2400" dirty="0" err="1">
                <a:latin typeface="Bernardo Moda Contrast"/>
                <a:cs typeface="Bernardo Moda Contrast"/>
              </a:rPr>
              <a:t>watch?v</a:t>
            </a:r>
            <a:r>
              <a:rPr lang="es-ES" sz="2400" dirty="0">
                <a:latin typeface="Bernardo Moda Contrast"/>
                <a:cs typeface="Bernardo Moda Contrast"/>
              </a:rPr>
              <a:t>=IYJB_HAd1Q0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770434" y="198317"/>
            <a:ext cx="5327099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dirty="0" smtClean="0">
                <a:solidFill>
                  <a:srgbClr val="8C73D0"/>
                </a:solidFill>
                <a:latin typeface="Bernardo Moda Contrast"/>
                <a:ea typeface="ＭＳ Ｐゴシック" charset="0"/>
                <a:cs typeface="Bernardo Moda Contrast"/>
              </a:rPr>
              <a:t>Consciencia Plena de las Emociones</a:t>
            </a:r>
            <a:endParaRPr lang="es-CO" sz="1600" dirty="0">
              <a:latin typeface="Bernardo Moda Contrast"/>
              <a:cs typeface="Bernardo Moda Contrast"/>
            </a:endParaRPr>
          </a:p>
        </p:txBody>
      </p:sp>
    </p:spTree>
    <p:extLst>
      <p:ext uri="{BB962C8B-B14F-4D97-AF65-F5344CB8AC3E}">
        <p14:creationId xmlns:p14="http://schemas.microsoft.com/office/powerpoint/2010/main" val="3812720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695874561"/>
              </p:ext>
            </p:extLst>
          </p:nvPr>
        </p:nvGraphicFramePr>
        <p:xfrm>
          <a:off x="221390" y="1265605"/>
          <a:ext cx="7804522" cy="3394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Nube 6"/>
          <p:cNvSpPr/>
          <p:nvPr/>
        </p:nvSpPr>
        <p:spPr>
          <a:xfrm>
            <a:off x="783704" y="646360"/>
            <a:ext cx="2097382" cy="1238489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solidFill>
                  <a:srgbClr val="7F7F7F"/>
                </a:solidFill>
                <a:latin typeface="Bernardo Moda Contrast"/>
                <a:cs typeface="Bernardo Moda Contrast"/>
              </a:rPr>
              <a:t>Ley del Bienestar</a:t>
            </a:r>
            <a:endParaRPr lang="es-ES" sz="2800" dirty="0">
              <a:solidFill>
                <a:srgbClr val="7F7F7F"/>
              </a:solidFill>
              <a:latin typeface="Bernardo Moda Contrast"/>
              <a:cs typeface="Bernardo Moda Contrast"/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361216" y="5103650"/>
            <a:ext cx="6163970" cy="76895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rgbClr val="595959"/>
                </a:solidFill>
                <a:latin typeface="Bernardo Moda Contrast"/>
                <a:cs typeface="Bernardo Moda Contrast"/>
              </a:rPr>
              <a:t>¡</a:t>
            </a:r>
            <a:r>
              <a:rPr lang="es-ES" sz="2400" dirty="0" smtClean="0">
                <a:solidFill>
                  <a:srgbClr val="595959"/>
                </a:solidFill>
                <a:latin typeface="Bernardo Moda Contrast"/>
                <a:cs typeface="Bernardo Moda Contrast"/>
              </a:rPr>
              <a:t>No es valiente quién actúa sin miedos, sino quién actúa con amor a pesar de sentir miedo!</a:t>
            </a:r>
            <a:endParaRPr lang="es-ES" sz="2400" dirty="0">
              <a:solidFill>
                <a:srgbClr val="595959"/>
              </a:solidFill>
              <a:latin typeface="Bernardo Moda Contrast"/>
              <a:cs typeface="Bernardo Moda Contrast"/>
            </a:endParaRPr>
          </a:p>
        </p:txBody>
      </p:sp>
      <p:pic>
        <p:nvPicPr>
          <p:cNvPr id="11" name="Imagen 1" descr="Logo Presentacioìn 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3" t="5523" r="14045" b="445"/>
          <a:stretch/>
        </p:blipFill>
        <p:spPr bwMode="auto">
          <a:xfrm>
            <a:off x="7140284" y="5336667"/>
            <a:ext cx="1829382" cy="136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Nube 11"/>
          <p:cNvSpPr/>
          <p:nvPr/>
        </p:nvSpPr>
        <p:spPr>
          <a:xfrm>
            <a:off x="2881086" y="3435399"/>
            <a:ext cx="2223791" cy="1238489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solidFill>
                  <a:srgbClr val="7F7F7F"/>
                </a:solidFill>
                <a:latin typeface="Bernardo Moda Contrast"/>
                <a:cs typeface="Bernardo Moda Contrast"/>
              </a:rPr>
              <a:t>Ley de las decisiones</a:t>
            </a:r>
            <a:endParaRPr lang="es-ES" sz="2800" dirty="0">
              <a:solidFill>
                <a:srgbClr val="7F7F7F"/>
              </a:solidFill>
              <a:latin typeface="Bernardo Moda Contrast"/>
              <a:cs typeface="Bernardo Moda Contrast"/>
            </a:endParaRPr>
          </a:p>
        </p:txBody>
      </p:sp>
    </p:spTree>
    <p:extLst>
      <p:ext uri="{BB962C8B-B14F-4D97-AF65-F5344CB8AC3E}">
        <p14:creationId xmlns:p14="http://schemas.microsoft.com/office/powerpoint/2010/main" val="2628893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7" grpId="0" animBg="1"/>
      <p:bldP spid="9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616401330"/>
              </p:ext>
            </p:extLst>
          </p:nvPr>
        </p:nvGraphicFramePr>
        <p:xfrm>
          <a:off x="136915" y="2489092"/>
          <a:ext cx="8890565" cy="2058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1" descr="Logo Presentacioìn 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3" t="5523" r="14045" b="445"/>
          <a:stretch/>
        </p:blipFill>
        <p:spPr bwMode="auto">
          <a:xfrm>
            <a:off x="7140284" y="5336667"/>
            <a:ext cx="1829382" cy="136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Nube 6"/>
          <p:cNvSpPr/>
          <p:nvPr/>
        </p:nvSpPr>
        <p:spPr>
          <a:xfrm>
            <a:off x="865269" y="851383"/>
            <a:ext cx="2097382" cy="1238489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solidFill>
                  <a:srgbClr val="7F7F7F"/>
                </a:solidFill>
                <a:latin typeface="Bernardo Moda Contrast"/>
                <a:cs typeface="Bernardo Moda Contrast"/>
              </a:rPr>
              <a:t>Ley del Perdón</a:t>
            </a:r>
            <a:endParaRPr lang="es-ES" sz="2800" dirty="0">
              <a:solidFill>
                <a:srgbClr val="7F7F7F"/>
              </a:solidFill>
              <a:latin typeface="Bernardo Moda Contrast"/>
              <a:cs typeface="Bernardo Moda Contrast"/>
            </a:endParaRPr>
          </a:p>
        </p:txBody>
      </p:sp>
      <p:sp>
        <p:nvSpPr>
          <p:cNvPr id="8" name="Nube 7"/>
          <p:cNvSpPr/>
          <p:nvPr/>
        </p:nvSpPr>
        <p:spPr>
          <a:xfrm>
            <a:off x="3243224" y="4469480"/>
            <a:ext cx="2097382" cy="1238489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solidFill>
                  <a:srgbClr val="7F7F7F"/>
                </a:solidFill>
                <a:latin typeface="Bernardo Moda Contrast"/>
                <a:cs typeface="Bernardo Moda Contrast"/>
              </a:rPr>
              <a:t>Ley del Presente</a:t>
            </a:r>
            <a:endParaRPr lang="es-ES" sz="2800" dirty="0">
              <a:solidFill>
                <a:srgbClr val="7F7F7F"/>
              </a:solidFill>
              <a:latin typeface="Bernardo Moda Contrast"/>
              <a:cs typeface="Bernardo Moda Contrast"/>
            </a:endParaRPr>
          </a:p>
        </p:txBody>
      </p:sp>
      <p:sp>
        <p:nvSpPr>
          <p:cNvPr id="9" name="Nube 8"/>
          <p:cNvSpPr/>
          <p:nvPr/>
        </p:nvSpPr>
        <p:spPr>
          <a:xfrm>
            <a:off x="5039840" y="571464"/>
            <a:ext cx="2537973" cy="1752251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solidFill>
                  <a:srgbClr val="7F7F7F"/>
                </a:solidFill>
                <a:latin typeface="Bernardo Moda Contrast"/>
                <a:cs typeface="Bernardo Moda Contrast"/>
              </a:rPr>
              <a:t>Ley de Todo está en Orden</a:t>
            </a:r>
            <a:endParaRPr lang="es-ES" sz="2800" dirty="0">
              <a:solidFill>
                <a:srgbClr val="7F7F7F"/>
              </a:solidFill>
              <a:latin typeface="Bernardo Moda Contrast"/>
              <a:cs typeface="Bernardo Moda Contrast"/>
            </a:endParaRPr>
          </a:p>
        </p:txBody>
      </p:sp>
      <p:sp>
        <p:nvSpPr>
          <p:cNvPr id="10" name="Rectángulo redondeado 9">
            <a:hlinkClick r:id="rId8"/>
          </p:cNvPr>
          <p:cNvSpPr/>
          <p:nvPr/>
        </p:nvSpPr>
        <p:spPr>
          <a:xfrm>
            <a:off x="513615" y="6053532"/>
            <a:ext cx="6341687" cy="46463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err="1">
                <a:solidFill>
                  <a:schemeClr val="bg1"/>
                </a:solidFill>
                <a:latin typeface="Bernardo Moda Contrast"/>
                <a:cs typeface="Bernardo Moda Contrast"/>
              </a:rPr>
              <a:t>https</a:t>
            </a:r>
            <a:r>
              <a:rPr lang="es-ES" sz="2400" dirty="0">
                <a:solidFill>
                  <a:schemeClr val="bg1"/>
                </a:solidFill>
                <a:latin typeface="Bernardo Moda Contrast"/>
                <a:cs typeface="Bernardo Moda Contrast"/>
              </a:rPr>
              <a:t>://</a:t>
            </a:r>
            <a:r>
              <a:rPr lang="es-ES" sz="2400" dirty="0" err="1">
                <a:solidFill>
                  <a:schemeClr val="bg1"/>
                </a:solidFill>
                <a:latin typeface="Bernardo Moda Contrast"/>
                <a:cs typeface="Bernardo Moda Contrast"/>
              </a:rPr>
              <a:t>www.youtube.com</a:t>
            </a:r>
            <a:r>
              <a:rPr lang="es-ES" sz="2400" dirty="0">
                <a:solidFill>
                  <a:schemeClr val="bg1"/>
                </a:solidFill>
                <a:latin typeface="Bernardo Moda Contrast"/>
                <a:cs typeface="Bernardo Moda Contrast"/>
              </a:rPr>
              <a:t>/</a:t>
            </a:r>
            <a:r>
              <a:rPr lang="es-ES" sz="2400" dirty="0" err="1">
                <a:solidFill>
                  <a:schemeClr val="bg1"/>
                </a:solidFill>
                <a:latin typeface="Bernardo Moda Contrast"/>
                <a:cs typeface="Bernardo Moda Contrast"/>
              </a:rPr>
              <a:t>watch?v</a:t>
            </a:r>
            <a:r>
              <a:rPr lang="es-ES" sz="2400" dirty="0">
                <a:solidFill>
                  <a:schemeClr val="bg1"/>
                </a:solidFill>
                <a:latin typeface="Bernardo Moda Contrast"/>
                <a:cs typeface="Bernardo Moda Contrast"/>
              </a:rPr>
              <a:t>=E-vHYv3RBfM</a:t>
            </a:r>
          </a:p>
        </p:txBody>
      </p:sp>
    </p:spTree>
    <p:extLst>
      <p:ext uri="{BB962C8B-B14F-4D97-AF65-F5344CB8AC3E}">
        <p14:creationId xmlns:p14="http://schemas.microsoft.com/office/powerpoint/2010/main" val="3042593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895036742"/>
              </p:ext>
            </p:extLst>
          </p:nvPr>
        </p:nvGraphicFramePr>
        <p:xfrm>
          <a:off x="419477" y="383376"/>
          <a:ext cx="7329181" cy="4646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Llamada de flecha hacia arriba 5"/>
          <p:cNvSpPr/>
          <p:nvPr/>
        </p:nvSpPr>
        <p:spPr>
          <a:xfrm>
            <a:off x="2564711" y="5196297"/>
            <a:ext cx="3042618" cy="1502960"/>
          </a:xfrm>
          <a:prstGeom prst="upArrow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solidFill>
                  <a:srgbClr val="595959"/>
                </a:solidFill>
                <a:latin typeface="Bernardo Moda Contrast"/>
                <a:cs typeface="Bernardo Moda Contrast"/>
              </a:rPr>
              <a:t>Conecta con </a:t>
            </a:r>
          </a:p>
          <a:p>
            <a:pPr algn="ctr"/>
            <a:r>
              <a:rPr lang="es-ES" sz="2800" dirty="0" smtClean="0">
                <a:solidFill>
                  <a:srgbClr val="595959"/>
                </a:solidFill>
                <a:latin typeface="Bernardo Moda Contrast"/>
                <a:cs typeface="Bernardo Moda Contrast"/>
              </a:rPr>
              <a:t>el Aquí y el Ahora</a:t>
            </a:r>
            <a:endParaRPr lang="es-ES" sz="2800" dirty="0">
              <a:solidFill>
                <a:srgbClr val="595959"/>
              </a:solidFill>
              <a:latin typeface="Bernardo Moda Contrast"/>
              <a:cs typeface="Bernardo Moda Contrast"/>
            </a:endParaRPr>
          </a:p>
        </p:txBody>
      </p:sp>
      <p:pic>
        <p:nvPicPr>
          <p:cNvPr id="8" name="Imagen 1" descr="Logo Presentacioìn 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3" t="5523" r="14045" b="445"/>
          <a:stretch/>
        </p:blipFill>
        <p:spPr bwMode="auto">
          <a:xfrm>
            <a:off x="7140284" y="5336667"/>
            <a:ext cx="1829382" cy="136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1107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 animBg="1"/>
    </p:bldLst>
  </p:timing>
</p:sld>
</file>

<file path=ppt/theme/theme1.xml><?xml version="1.0" encoding="utf-8"?>
<a:theme xmlns:a="http://schemas.openxmlformats.org/drawingml/2006/main" name="Tema Sorella">
  <a:themeElements>
    <a:clrScheme name="Infusión">
      <a:dk1>
        <a:sysClr val="windowText" lastClr="000000"/>
      </a:dk1>
      <a:lt1>
        <a:sysClr val="window" lastClr="FFFFFF"/>
      </a:lt1>
      <a:dk2>
        <a:srgbClr val="2F1F58"/>
      </a:dk2>
      <a:lt2>
        <a:srgbClr val="B7A9E0"/>
      </a:lt2>
      <a:accent1>
        <a:srgbClr val="8C73D0"/>
      </a:accent1>
      <a:accent2>
        <a:srgbClr val="C2E8C4"/>
      </a:accent2>
      <a:accent3>
        <a:srgbClr val="C5A6E8"/>
      </a:accent3>
      <a:accent4>
        <a:srgbClr val="B45EC7"/>
      </a:accent4>
      <a:accent5>
        <a:srgbClr val="9FDAFB"/>
      </a:accent5>
      <a:accent6>
        <a:srgbClr val="95C5B0"/>
      </a:accent6>
      <a:hlink>
        <a:srgbClr val="744AE0"/>
      </a:hlink>
      <a:folHlink>
        <a:srgbClr val="8D8AD1"/>
      </a:folHlink>
    </a:clrScheme>
    <a:fontScheme name="Ventaja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Ventaj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Sorella.thmx</Template>
  <TotalTime>9317</TotalTime>
  <Words>648</Words>
  <Application>Microsoft Macintosh PowerPoint</Application>
  <PresentationFormat>Presentación en pantalla (4:3)</PresentationFormat>
  <Paragraphs>172</Paragraphs>
  <Slides>28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29" baseType="lpstr">
      <vt:lpstr>Tema Sorella</vt:lpstr>
      <vt:lpstr>Presentación de PowerPoint</vt:lpstr>
      <vt:lpstr>Presentación de PowerPoint</vt:lpstr>
      <vt:lpstr>¡¡Cómo Aleja &amp; Maleja  me acercaron a La felicidad!!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Chocolate para el Alma Conectar con sus corazones</vt:lpstr>
      <vt:lpstr>Reto:  Que lo primero que hagas en la mañana….</vt:lpstr>
      <vt:lpstr>Presentación de PowerPoint</vt:lpstr>
      <vt:lpstr>Presentación de PowerPoint</vt:lpstr>
      <vt:lpstr>MINDFULNESS </vt:lpstr>
      <vt:lpstr>Presentación de PowerPoint</vt:lpstr>
      <vt:lpstr>Meditar: NEGOCIAR con nuestro cerebro y con nuestro corazón.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Servicios Organizacionales Sorella  ( SOS ) </vt:lpstr>
      <vt:lpstr>Presentación de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María Alejandra Echeverry Achury</dc:creator>
  <cp:lastModifiedBy>María Alejandra Echeverry Achury</cp:lastModifiedBy>
  <cp:revision>115</cp:revision>
  <dcterms:created xsi:type="dcterms:W3CDTF">2019-03-12T00:25:09Z</dcterms:created>
  <dcterms:modified xsi:type="dcterms:W3CDTF">2019-03-21T22:53:09Z</dcterms:modified>
</cp:coreProperties>
</file>